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9.jpg" ContentType="image/jpeg"/>
  <Override PartName="/ppt/media/image43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124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H" userId="77d0d96e95d6ea20" providerId="LiveId" clId="{84AE2BD3-0FBF-4E20-8322-53D33FA1E784}"/>
    <pc:docChg chg="modSld">
      <pc:chgData name="G H" userId="77d0d96e95d6ea20" providerId="LiveId" clId="{84AE2BD3-0FBF-4E20-8322-53D33FA1E784}" dt="2025-12-01T18:59:09.366" v="55" actId="20577"/>
      <pc:docMkLst>
        <pc:docMk/>
      </pc:docMkLst>
      <pc:sldChg chg="modSp mod">
        <pc:chgData name="G H" userId="77d0d96e95d6ea20" providerId="LiveId" clId="{84AE2BD3-0FBF-4E20-8322-53D33FA1E784}" dt="2025-12-01T18:59:09.366" v="55" actId="20577"/>
        <pc:sldMkLst>
          <pc:docMk/>
          <pc:sldMk cId="0" sldId="279"/>
        </pc:sldMkLst>
        <pc:graphicFrameChg chg="modGraphic">
          <ac:chgData name="G H" userId="77d0d96e95d6ea20" providerId="LiveId" clId="{84AE2BD3-0FBF-4E20-8322-53D33FA1E784}" dt="2025-12-01T18:59:09.366" v="55" actId="20577"/>
          <ac:graphicFrameMkLst>
            <pc:docMk/>
            <pc:sldMk cId="0" sldId="279"/>
            <ac:graphicFrameMk id="8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975" y="2016812"/>
            <a:ext cx="6617334" cy="73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604" y="2585315"/>
            <a:ext cx="7843520" cy="355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5658" y="6988679"/>
            <a:ext cx="24130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g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.jpg"/><Relationship Id="rId4" Type="http://schemas.openxmlformats.org/officeDocument/2006/relationships/image" Target="../media/image34.jp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2432304"/>
            <a:ext cx="3974592" cy="45750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3689603"/>
            <a:ext cx="1981200" cy="13472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1331" y="1790700"/>
            <a:ext cx="6147435" cy="1007110"/>
            <a:chOff x="751331" y="1790700"/>
            <a:chExt cx="6147435" cy="10071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331" y="1790700"/>
              <a:ext cx="1290066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6276" y="1790700"/>
              <a:ext cx="826769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556" y="1790700"/>
              <a:ext cx="5116830" cy="10066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1486" y="1895297"/>
            <a:ext cx="5575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202</a:t>
            </a:r>
            <a:r>
              <a:rPr lang="en-US" sz="3600" b="1" dirty="0">
                <a:latin typeface="Calibri"/>
                <a:cs typeface="Calibri"/>
              </a:rPr>
              <a:t>6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Montclair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Swim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Festival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9420" y="3692652"/>
            <a:ext cx="2185416" cy="1210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4108" y="5332476"/>
            <a:ext cx="1459992" cy="1712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84932" y="5426964"/>
            <a:ext cx="2107692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43811"/>
            <a:ext cx="3034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3.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Feeding</a:t>
            </a:r>
            <a:r>
              <a:rPr sz="2800" b="1" spc="-1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Station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175" y="3063620"/>
            <a:ext cx="3837304" cy="116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800" spc="-1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Feeding</a:t>
            </a:r>
            <a:r>
              <a:rPr sz="2800" spc="-1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Station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Events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5K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less</a:t>
            </a:r>
            <a:endParaRPr sz="28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4375"/>
            <a:ext cx="3770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4.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Course</a:t>
            </a:r>
            <a:r>
              <a:rPr sz="24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Evacuation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86354"/>
            <a:ext cx="7838440" cy="346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1800" dirty="0">
              <a:latin typeface="Book Antiqua"/>
              <a:cs typeface="Book Antiqua"/>
            </a:endParaRP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priority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occur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this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order,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Officer,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Meet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Director,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becomes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aware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any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situation</a:t>
            </a:r>
            <a:r>
              <a:rPr sz="18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requiring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abandonment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(including</a:t>
            </a:r>
            <a:r>
              <a:rPr sz="1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weather).</a:t>
            </a:r>
            <a:endParaRPr sz="18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FFC000"/>
              </a:buClr>
              <a:buAutoNum type="arabicPeriod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Radio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Officials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endParaRPr sz="1800" dirty="0">
              <a:latin typeface="Book Antiqua"/>
              <a:cs typeface="Book Antiqua"/>
            </a:endParaRPr>
          </a:p>
          <a:p>
            <a:pPr marL="12700" marR="132080" indent="-12065">
              <a:lnSpc>
                <a:spcPct val="80000"/>
              </a:lnSpc>
              <a:spcBef>
                <a:spcPts val="1260"/>
              </a:spcBef>
              <a:buClr>
                <a:srgbClr val="FFC000"/>
              </a:buClr>
              <a:buAutoNum type="arabicPeriod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	All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issue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loud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short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blast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whistle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command,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all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evacuate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endParaRPr sz="1800" dirty="0">
              <a:latin typeface="Book Antiqua"/>
              <a:cs typeface="Book Antiqua"/>
            </a:endParaRPr>
          </a:p>
          <a:p>
            <a:pPr marL="12700" marR="248285" indent="-12065">
              <a:lnSpc>
                <a:spcPct val="80000"/>
              </a:lnSpc>
              <a:spcBef>
                <a:spcPts val="1295"/>
              </a:spcBef>
              <a:buClr>
                <a:srgbClr val="FFC000"/>
              </a:buClr>
              <a:buAutoNum type="arabicPeriod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	Announcer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instructs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swimmers,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Officials,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exit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reason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abandonment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weather,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announcer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athletes,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coaches,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parents,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go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shelter,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team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bus,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vehicles,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weather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passes.</a:t>
            </a:r>
            <a:endParaRPr sz="18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FFC000"/>
              </a:buClr>
              <a:buAutoNum type="arabicPeriod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Everyone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instructed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go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vehicles,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return.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5716" y="847344"/>
            <a:ext cx="8507095" cy="6036945"/>
            <a:chOff x="775716" y="847344"/>
            <a:chExt cx="8507095" cy="6036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6" y="890016"/>
              <a:ext cx="8506968" cy="5993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847344"/>
              <a:ext cx="2793491" cy="1014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914400"/>
              <a:ext cx="1152144" cy="1042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96995" y="2560320"/>
              <a:ext cx="909955" cy="681355"/>
            </a:xfrm>
            <a:custGeom>
              <a:avLst/>
              <a:gdLst/>
              <a:ahLst/>
              <a:cxnLst/>
              <a:rect l="l" t="t" r="r" b="b"/>
              <a:pathLst>
                <a:path w="909954" h="681355">
                  <a:moveTo>
                    <a:pt x="788288" y="0"/>
                  </a:moveTo>
                  <a:lnTo>
                    <a:pt x="150240" y="364870"/>
                  </a:lnTo>
                  <a:lnTo>
                    <a:pt x="89915" y="259841"/>
                  </a:lnTo>
                  <a:lnTo>
                    <a:pt x="0" y="591184"/>
                  </a:lnTo>
                  <a:lnTo>
                    <a:pt x="331596" y="681101"/>
                  </a:lnTo>
                  <a:lnTo>
                    <a:pt x="271399" y="575944"/>
                  </a:lnTo>
                  <a:lnTo>
                    <a:pt x="909574" y="210312"/>
                  </a:lnTo>
                  <a:lnTo>
                    <a:pt x="78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1756" y="2543555"/>
              <a:ext cx="942340" cy="713105"/>
            </a:xfrm>
            <a:custGeom>
              <a:avLst/>
              <a:gdLst/>
              <a:ahLst/>
              <a:cxnLst/>
              <a:rect l="l" t="t" r="r" b="b"/>
              <a:pathLst>
                <a:path w="942339" h="713104">
                  <a:moveTo>
                    <a:pt x="941832" y="232410"/>
                  </a:moveTo>
                  <a:lnTo>
                    <a:pt x="808355" y="0"/>
                  </a:lnTo>
                  <a:lnTo>
                    <a:pt x="170561" y="365379"/>
                  </a:lnTo>
                  <a:lnTo>
                    <a:pt x="100711" y="244602"/>
                  </a:lnTo>
                  <a:lnTo>
                    <a:pt x="0" y="617855"/>
                  </a:lnTo>
                  <a:lnTo>
                    <a:pt x="18288" y="622808"/>
                  </a:lnTo>
                  <a:lnTo>
                    <a:pt x="350012" y="712851"/>
                  </a:lnTo>
                  <a:lnTo>
                    <a:pt x="350012" y="686435"/>
                  </a:lnTo>
                  <a:lnTo>
                    <a:pt x="336296" y="705485"/>
                  </a:lnTo>
                  <a:lnTo>
                    <a:pt x="320802" y="678561"/>
                  </a:lnTo>
                  <a:lnTo>
                    <a:pt x="30861" y="599948"/>
                  </a:lnTo>
                  <a:lnTo>
                    <a:pt x="94615" y="365379"/>
                  </a:lnTo>
                  <a:lnTo>
                    <a:pt x="109474" y="310261"/>
                  </a:lnTo>
                  <a:lnTo>
                    <a:pt x="117475" y="324104"/>
                  </a:lnTo>
                  <a:lnTo>
                    <a:pt x="159385" y="397256"/>
                  </a:lnTo>
                  <a:lnTo>
                    <a:pt x="160909" y="399923"/>
                  </a:lnTo>
                  <a:lnTo>
                    <a:pt x="176911" y="390779"/>
                  </a:lnTo>
                  <a:lnTo>
                    <a:pt x="793115" y="37846"/>
                  </a:lnTo>
                  <a:lnTo>
                    <a:pt x="793115" y="23622"/>
                  </a:lnTo>
                  <a:lnTo>
                    <a:pt x="809879" y="28194"/>
                  </a:lnTo>
                  <a:lnTo>
                    <a:pt x="809879" y="52959"/>
                  </a:lnTo>
                  <a:lnTo>
                    <a:pt x="907161" y="223393"/>
                  </a:lnTo>
                  <a:lnTo>
                    <a:pt x="918210" y="217170"/>
                  </a:lnTo>
                  <a:lnTo>
                    <a:pt x="913638" y="234696"/>
                  </a:lnTo>
                  <a:lnTo>
                    <a:pt x="907161" y="223393"/>
                  </a:lnTo>
                  <a:lnTo>
                    <a:pt x="269240" y="588899"/>
                  </a:lnTo>
                  <a:lnTo>
                    <a:pt x="292862" y="630047"/>
                  </a:lnTo>
                  <a:lnTo>
                    <a:pt x="292862" y="604139"/>
                  </a:lnTo>
                  <a:lnTo>
                    <a:pt x="297434" y="587375"/>
                  </a:lnTo>
                  <a:lnTo>
                    <a:pt x="303530" y="598043"/>
                  </a:lnTo>
                  <a:lnTo>
                    <a:pt x="918210" y="245872"/>
                  </a:lnTo>
                  <a:lnTo>
                    <a:pt x="941832" y="232410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4617" y="3130930"/>
              <a:ext cx="80772" cy="1318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4871" y="2567177"/>
              <a:ext cx="125095" cy="211454"/>
            </a:xfrm>
            <a:custGeom>
              <a:avLst/>
              <a:gdLst/>
              <a:ahLst/>
              <a:cxnLst/>
              <a:rect l="l" t="t" r="r" b="b"/>
              <a:pathLst>
                <a:path w="125095" h="211455">
                  <a:moveTo>
                    <a:pt x="16764" y="4572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6096" y="10668"/>
                  </a:lnTo>
                  <a:lnTo>
                    <a:pt x="16764" y="29337"/>
                  </a:lnTo>
                  <a:lnTo>
                    <a:pt x="16764" y="4572"/>
                  </a:lnTo>
                  <a:close/>
                </a:path>
                <a:path w="125095" h="211455">
                  <a:moveTo>
                    <a:pt x="125095" y="193548"/>
                  </a:moveTo>
                  <a:lnTo>
                    <a:pt x="114046" y="199771"/>
                  </a:lnTo>
                  <a:lnTo>
                    <a:pt x="120523" y="211074"/>
                  </a:lnTo>
                  <a:lnTo>
                    <a:pt x="125095" y="193548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8016" y="3383279"/>
              <a:ext cx="915669" cy="670560"/>
            </a:xfrm>
            <a:custGeom>
              <a:avLst/>
              <a:gdLst/>
              <a:ahLst/>
              <a:cxnLst/>
              <a:rect l="l" t="t" r="r" b="b"/>
              <a:pathLst>
                <a:path w="915670" h="670560">
                  <a:moveTo>
                    <a:pt x="800735" y="0"/>
                  </a:moveTo>
                  <a:lnTo>
                    <a:pt x="154559" y="352044"/>
                  </a:lnTo>
                  <a:lnTo>
                    <a:pt x="96647" y="245364"/>
                  </a:lnTo>
                  <a:lnTo>
                    <a:pt x="0" y="573786"/>
                  </a:lnTo>
                  <a:lnTo>
                    <a:pt x="328041" y="670560"/>
                  </a:lnTo>
                  <a:lnTo>
                    <a:pt x="270256" y="564642"/>
                  </a:lnTo>
                  <a:lnTo>
                    <a:pt x="915670" y="212598"/>
                  </a:lnTo>
                  <a:lnTo>
                    <a:pt x="8007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1252" y="3366515"/>
              <a:ext cx="950594" cy="701675"/>
            </a:xfrm>
            <a:custGeom>
              <a:avLst/>
              <a:gdLst/>
              <a:ahLst/>
              <a:cxnLst/>
              <a:rect l="l" t="t" r="r" b="b"/>
              <a:pathLst>
                <a:path w="950595" h="701675">
                  <a:moveTo>
                    <a:pt x="950468" y="235077"/>
                  </a:moveTo>
                  <a:lnTo>
                    <a:pt x="822325" y="0"/>
                  </a:lnTo>
                  <a:lnTo>
                    <a:pt x="175260" y="351409"/>
                  </a:lnTo>
                  <a:lnTo>
                    <a:pt x="109093" y="229743"/>
                  </a:lnTo>
                  <a:lnTo>
                    <a:pt x="0" y="598678"/>
                  </a:lnTo>
                  <a:lnTo>
                    <a:pt x="19050" y="604266"/>
                  </a:lnTo>
                  <a:lnTo>
                    <a:pt x="347853" y="701548"/>
                  </a:lnTo>
                  <a:lnTo>
                    <a:pt x="347853" y="674624"/>
                  </a:lnTo>
                  <a:lnTo>
                    <a:pt x="333375" y="692912"/>
                  </a:lnTo>
                  <a:lnTo>
                    <a:pt x="318643" y="666115"/>
                  </a:lnTo>
                  <a:lnTo>
                    <a:pt x="31115" y="581660"/>
                  </a:lnTo>
                  <a:lnTo>
                    <a:pt x="101473" y="343662"/>
                  </a:lnTo>
                  <a:lnTo>
                    <a:pt x="115824" y="294894"/>
                  </a:lnTo>
                  <a:lnTo>
                    <a:pt x="124333" y="310388"/>
                  </a:lnTo>
                  <a:lnTo>
                    <a:pt x="163957" y="382905"/>
                  </a:lnTo>
                  <a:lnTo>
                    <a:pt x="165481" y="385699"/>
                  </a:lnTo>
                  <a:lnTo>
                    <a:pt x="181610" y="376936"/>
                  </a:lnTo>
                  <a:lnTo>
                    <a:pt x="806323" y="37973"/>
                  </a:lnTo>
                  <a:lnTo>
                    <a:pt x="806323" y="23622"/>
                  </a:lnTo>
                  <a:lnTo>
                    <a:pt x="823087" y="28956"/>
                  </a:lnTo>
                  <a:lnTo>
                    <a:pt x="823087" y="54356"/>
                  </a:lnTo>
                  <a:lnTo>
                    <a:pt x="915924" y="224282"/>
                  </a:lnTo>
                  <a:lnTo>
                    <a:pt x="926846" y="218313"/>
                  </a:lnTo>
                  <a:lnTo>
                    <a:pt x="922274" y="235839"/>
                  </a:lnTo>
                  <a:lnTo>
                    <a:pt x="915924" y="224282"/>
                  </a:lnTo>
                  <a:lnTo>
                    <a:pt x="269240" y="575818"/>
                  </a:lnTo>
                  <a:lnTo>
                    <a:pt x="292100" y="617601"/>
                  </a:lnTo>
                  <a:lnTo>
                    <a:pt x="292100" y="591820"/>
                  </a:lnTo>
                  <a:lnTo>
                    <a:pt x="297561" y="575056"/>
                  </a:lnTo>
                  <a:lnTo>
                    <a:pt x="303276" y="585724"/>
                  </a:lnTo>
                  <a:lnTo>
                    <a:pt x="926846" y="247904"/>
                  </a:lnTo>
                  <a:lnTo>
                    <a:pt x="950468" y="235077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3351" y="3941572"/>
              <a:ext cx="77850" cy="1330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27575" y="3390137"/>
              <a:ext cx="120650" cy="212725"/>
            </a:xfrm>
            <a:custGeom>
              <a:avLst/>
              <a:gdLst/>
              <a:ahLst/>
              <a:cxnLst/>
              <a:rect l="l" t="t" r="r" b="b"/>
              <a:pathLst>
                <a:path w="120650" h="212725">
                  <a:moveTo>
                    <a:pt x="16764" y="5334"/>
                  </a:moveTo>
                  <a:lnTo>
                    <a:pt x="0" y="0"/>
                  </a:lnTo>
                  <a:lnTo>
                    <a:pt x="0" y="14351"/>
                  </a:lnTo>
                  <a:lnTo>
                    <a:pt x="6096" y="11049"/>
                  </a:lnTo>
                  <a:lnTo>
                    <a:pt x="16764" y="30734"/>
                  </a:lnTo>
                  <a:lnTo>
                    <a:pt x="16764" y="5334"/>
                  </a:lnTo>
                  <a:close/>
                </a:path>
                <a:path w="120650" h="212725">
                  <a:moveTo>
                    <a:pt x="120523" y="194691"/>
                  </a:moveTo>
                  <a:lnTo>
                    <a:pt x="109601" y="200660"/>
                  </a:lnTo>
                  <a:lnTo>
                    <a:pt x="115951" y="212217"/>
                  </a:lnTo>
                  <a:lnTo>
                    <a:pt x="120523" y="194691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6572" y="4591811"/>
              <a:ext cx="952500" cy="614045"/>
            </a:xfrm>
            <a:custGeom>
              <a:avLst/>
              <a:gdLst/>
              <a:ahLst/>
              <a:cxnLst/>
              <a:rect l="l" t="t" r="r" b="b"/>
              <a:pathLst>
                <a:path w="952500" h="614045">
                  <a:moveTo>
                    <a:pt x="860932" y="0"/>
                  </a:moveTo>
                  <a:lnTo>
                    <a:pt x="179197" y="277875"/>
                  </a:lnTo>
                  <a:lnTo>
                    <a:pt x="133476" y="165226"/>
                  </a:lnTo>
                  <a:lnTo>
                    <a:pt x="0" y="480440"/>
                  </a:lnTo>
                  <a:lnTo>
                    <a:pt x="315722" y="613663"/>
                  </a:lnTo>
                  <a:lnTo>
                    <a:pt x="269875" y="501776"/>
                  </a:lnTo>
                  <a:lnTo>
                    <a:pt x="952373" y="224662"/>
                  </a:lnTo>
                  <a:lnTo>
                    <a:pt x="8609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9808" y="4575047"/>
              <a:ext cx="984250" cy="645795"/>
            </a:xfrm>
            <a:custGeom>
              <a:avLst/>
              <a:gdLst/>
              <a:ahLst/>
              <a:cxnLst/>
              <a:rect l="l" t="t" r="r" b="b"/>
              <a:pathLst>
                <a:path w="984250" h="645795">
                  <a:moveTo>
                    <a:pt x="984123" y="247523"/>
                  </a:moveTo>
                  <a:lnTo>
                    <a:pt x="883539" y="0"/>
                  </a:lnTo>
                  <a:lnTo>
                    <a:pt x="202438" y="276987"/>
                  </a:lnTo>
                  <a:lnTo>
                    <a:pt x="150114" y="148590"/>
                  </a:lnTo>
                  <a:lnTo>
                    <a:pt x="0" y="503428"/>
                  </a:lnTo>
                  <a:lnTo>
                    <a:pt x="22098" y="512826"/>
                  </a:lnTo>
                  <a:lnTo>
                    <a:pt x="337439" y="645795"/>
                  </a:lnTo>
                  <a:lnTo>
                    <a:pt x="337439" y="618490"/>
                  </a:lnTo>
                  <a:lnTo>
                    <a:pt x="320675" y="634492"/>
                  </a:lnTo>
                  <a:lnTo>
                    <a:pt x="309372" y="606679"/>
                  </a:lnTo>
                  <a:lnTo>
                    <a:pt x="33909" y="490220"/>
                  </a:lnTo>
                  <a:lnTo>
                    <a:pt x="137922" y="242824"/>
                  </a:lnTo>
                  <a:lnTo>
                    <a:pt x="149479" y="215138"/>
                  </a:lnTo>
                  <a:lnTo>
                    <a:pt x="161417" y="244602"/>
                  </a:lnTo>
                  <a:lnTo>
                    <a:pt x="188087" y="310007"/>
                  </a:lnTo>
                  <a:lnTo>
                    <a:pt x="190373" y="309118"/>
                  </a:lnTo>
                  <a:lnTo>
                    <a:pt x="207137" y="302260"/>
                  </a:lnTo>
                  <a:lnTo>
                    <a:pt x="864489" y="35052"/>
                  </a:lnTo>
                  <a:lnTo>
                    <a:pt x="864489" y="21336"/>
                  </a:lnTo>
                  <a:lnTo>
                    <a:pt x="881253" y="28194"/>
                  </a:lnTo>
                  <a:lnTo>
                    <a:pt x="881253" y="62357"/>
                  </a:lnTo>
                  <a:lnTo>
                    <a:pt x="951103" y="233299"/>
                  </a:lnTo>
                  <a:lnTo>
                    <a:pt x="962787" y="228473"/>
                  </a:lnTo>
                  <a:lnTo>
                    <a:pt x="955929" y="245237"/>
                  </a:lnTo>
                  <a:lnTo>
                    <a:pt x="951103" y="233299"/>
                  </a:lnTo>
                  <a:lnTo>
                    <a:pt x="270383" y="511048"/>
                  </a:lnTo>
                  <a:lnTo>
                    <a:pt x="291719" y="563499"/>
                  </a:lnTo>
                  <a:lnTo>
                    <a:pt x="291719" y="529336"/>
                  </a:lnTo>
                  <a:lnTo>
                    <a:pt x="298577" y="512572"/>
                  </a:lnTo>
                  <a:lnTo>
                    <a:pt x="303403" y="524637"/>
                  </a:lnTo>
                  <a:lnTo>
                    <a:pt x="962787" y="256286"/>
                  </a:lnTo>
                  <a:lnTo>
                    <a:pt x="984123" y="247523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1526" y="5087620"/>
              <a:ext cx="64008" cy="1409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24297" y="4596383"/>
              <a:ext cx="98425" cy="224154"/>
            </a:xfrm>
            <a:custGeom>
              <a:avLst/>
              <a:gdLst/>
              <a:ahLst/>
              <a:cxnLst/>
              <a:rect l="l" t="t" r="r" b="b"/>
              <a:pathLst>
                <a:path w="98425" h="224154">
                  <a:moveTo>
                    <a:pt x="16764" y="6858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4826" y="11684"/>
                  </a:lnTo>
                  <a:lnTo>
                    <a:pt x="16764" y="41021"/>
                  </a:lnTo>
                  <a:lnTo>
                    <a:pt x="16764" y="6858"/>
                  </a:lnTo>
                  <a:close/>
                </a:path>
                <a:path w="98425" h="224154">
                  <a:moveTo>
                    <a:pt x="98298" y="207137"/>
                  </a:moveTo>
                  <a:lnTo>
                    <a:pt x="86614" y="211963"/>
                  </a:lnTo>
                  <a:lnTo>
                    <a:pt x="91440" y="223901"/>
                  </a:lnTo>
                  <a:lnTo>
                    <a:pt x="98298" y="207137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93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Course</a:t>
            </a:r>
            <a:r>
              <a:rPr sz="2800" spc="-130" dirty="0"/>
              <a:t> </a:t>
            </a:r>
            <a:r>
              <a:rPr sz="2800" dirty="0"/>
              <a:t>Evacuation</a:t>
            </a:r>
            <a:r>
              <a:rPr sz="2800" spc="-135" dirty="0"/>
              <a:t> </a:t>
            </a:r>
            <a:r>
              <a:rPr sz="2800" spc="-20" dirty="0"/>
              <a:t>Plan</a:t>
            </a:r>
            <a:endParaRPr sz="2800"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01940" y="954024"/>
            <a:ext cx="1138427" cy="13365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4375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5.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Medical</a:t>
            </a:r>
            <a:r>
              <a:rPr sz="2400" b="1" spc="-1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Services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49" y="2410053"/>
            <a:ext cx="8001000" cy="3437479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47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358140" marR="1381760" indent="-346075">
              <a:lnSpc>
                <a:spcPct val="79000"/>
              </a:lnSpc>
              <a:spcBef>
                <a:spcPts val="187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Two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Prince William County Fire and Rescue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Department.</a:t>
            </a:r>
            <a:endParaRPr sz="2000" dirty="0">
              <a:latin typeface="Book Antiqua"/>
              <a:cs typeface="Book Antiqua"/>
            </a:endParaRPr>
          </a:p>
          <a:p>
            <a:pPr marL="358140" indent="-345440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4-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more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Rescue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boat.</a:t>
            </a:r>
            <a:endParaRPr sz="2000" dirty="0">
              <a:latin typeface="Book Antiqua"/>
              <a:cs typeface="Book Antiqua"/>
            </a:endParaRPr>
          </a:p>
          <a:p>
            <a:pPr marL="358140" marR="452755" indent="-346075">
              <a:lnSpc>
                <a:spcPct val="79000"/>
              </a:lnSpc>
              <a:spcBef>
                <a:spcPts val="50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additional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40" dirty="0">
                <a:solidFill>
                  <a:srgbClr val="FFFFFF"/>
                </a:solidFill>
                <a:latin typeface="Book Antiqua"/>
                <a:cs typeface="Book Antiqua"/>
              </a:rPr>
              <a:t>and Physician’s Assistant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observing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evaluating</a:t>
            </a:r>
            <a:r>
              <a:rPr sz="20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finishing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athletes.</a:t>
            </a:r>
            <a:endParaRPr sz="2000" dirty="0">
              <a:latin typeface="Book Antiqua"/>
              <a:cs typeface="Book Antiqua"/>
            </a:endParaRPr>
          </a:p>
          <a:p>
            <a:pPr marL="358140" marR="5080" indent="-346075">
              <a:lnSpc>
                <a:spcPct val="79300"/>
              </a:lnSpc>
              <a:spcBef>
                <a:spcPts val="495"/>
              </a:spcBef>
              <a:buAutoNum type="arabicPeriod"/>
              <a:tabLst>
                <a:tab pos="358140" algn="l"/>
                <a:tab pos="422275" algn="l"/>
              </a:tabLst>
            </a:pPr>
            <a:r>
              <a:rPr sz="1800" dirty="0">
                <a:solidFill>
                  <a:srgbClr val="F8F8F8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anticipate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200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athletes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peak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4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competition.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provides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ratio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22.2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athletes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peak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competition.</a:t>
            </a:r>
            <a:endParaRPr sz="2000" dirty="0">
              <a:latin typeface="Book Antiqua"/>
              <a:cs typeface="Book Antiqua"/>
            </a:endParaRPr>
          </a:p>
          <a:p>
            <a:pPr marL="358140" marR="173990" indent="-346075">
              <a:lnSpc>
                <a:spcPct val="79000"/>
              </a:lnSpc>
              <a:spcBef>
                <a:spcPts val="50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1-2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ambulances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0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Fire/EMT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Departments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site.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0975" y="1984375"/>
            <a:ext cx="4592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5.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Medical</a:t>
            </a:r>
            <a:r>
              <a:rPr sz="2400" b="1" spc="-9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Services</a:t>
            </a:r>
            <a:r>
              <a:rPr sz="24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0604" y="2617165"/>
            <a:ext cx="2678430" cy="892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85"/>
              </a:spcBef>
            </a:pPr>
            <a:r>
              <a:rPr sz="2800" dirty="0"/>
              <a:t>202</a:t>
            </a:r>
            <a:r>
              <a:rPr lang="en-US" sz="2800" dirty="0"/>
              <a:t>6</a:t>
            </a:r>
            <a:r>
              <a:rPr sz="2800" spc="-125" dirty="0"/>
              <a:t> </a:t>
            </a:r>
            <a:r>
              <a:rPr sz="2800" spc="-10" dirty="0"/>
              <a:t>Plan: </a:t>
            </a:r>
            <a:r>
              <a:rPr sz="2800" dirty="0"/>
              <a:t>Nearby</a:t>
            </a:r>
            <a:r>
              <a:rPr sz="2800" spc="-60" dirty="0"/>
              <a:t> </a:t>
            </a:r>
            <a:r>
              <a:rPr sz="2800" spc="-10" dirty="0"/>
              <a:t>Facilities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993444" y="3605276"/>
            <a:ext cx="8065770" cy="255242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13384" marR="6985" indent="-401320">
              <a:lnSpc>
                <a:spcPts val="1540"/>
              </a:lnSpc>
              <a:spcBef>
                <a:spcPts val="1185"/>
              </a:spcBef>
              <a:buClr>
                <a:srgbClr val="F8F8F8"/>
              </a:buClr>
              <a:buFont typeface="Arial"/>
              <a:buChar char="•"/>
              <a:tabLst>
                <a:tab pos="41338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Sentara</a:t>
            </a:r>
            <a:r>
              <a:rPr sz="20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Northern</a:t>
            </a:r>
            <a:r>
              <a:rPr sz="2000" spc="3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2000" spc="3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0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Center,</a:t>
            </a:r>
            <a:r>
              <a:rPr sz="20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/ER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3.9</a:t>
            </a:r>
            <a:r>
              <a:rPr sz="16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mi</a:t>
            </a:r>
            <a:r>
              <a:rPr sz="16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2300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Opitz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Blvd,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Woodbridge,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VA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22191</a:t>
            </a:r>
            <a:r>
              <a:rPr sz="16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Open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24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hours</a:t>
            </a:r>
            <a:r>
              <a:rPr sz="1600" spc="3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(703)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523-1000.</a:t>
            </a:r>
            <a:endParaRPr lang="en-US" sz="1600" spc="-10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413384" marR="6985" indent="-401320">
              <a:lnSpc>
                <a:spcPts val="1540"/>
              </a:lnSpc>
              <a:spcBef>
                <a:spcPts val="1185"/>
              </a:spcBef>
              <a:buClr>
                <a:srgbClr val="F8F8F8"/>
              </a:buClr>
              <a:buFont typeface="Arial"/>
              <a:buChar char="•"/>
              <a:tabLst>
                <a:tab pos="413384" algn="l"/>
              </a:tabLst>
            </a:pPr>
            <a:endParaRPr sz="1600" dirty="0">
              <a:latin typeface="Book Antiqua"/>
              <a:cs typeface="Book Antiqua"/>
            </a:endParaRPr>
          </a:p>
          <a:p>
            <a:pPr marL="12700" marR="15875" indent="278765">
              <a:lnSpc>
                <a:spcPct val="80000"/>
              </a:lnSpc>
              <a:spcBef>
                <a:spcPts val="490"/>
              </a:spcBef>
              <a:buAutoNum type="arabicPeriod" startAt="5"/>
              <a:tabLst>
                <a:tab pos="291465" algn="l"/>
                <a:tab pos="2527300" algn="l"/>
                <a:tab pos="3425190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Coordinator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Prince William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/EMTs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has</a:t>
            </a:r>
            <a:r>
              <a:rPr lang="en-US"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direct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2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room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lang="en-US"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Sentara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Northern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Hospital,</a:t>
            </a:r>
            <a:r>
              <a:rPr sz="22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other</a:t>
            </a:r>
            <a:r>
              <a:rPr sz="22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EMT/Rescue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county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personnel.</a:t>
            </a:r>
            <a:endParaRPr sz="2200" dirty="0">
              <a:latin typeface="Book Antiqua"/>
              <a:cs typeface="Book Antiqua"/>
            </a:endParaRPr>
          </a:p>
          <a:p>
            <a:pPr marL="12700" marR="253365" indent="278765">
              <a:lnSpc>
                <a:spcPct val="80000"/>
              </a:lnSpc>
              <a:spcBef>
                <a:spcPts val="500"/>
              </a:spcBef>
              <a:buAutoNum type="arabicPeriod" startAt="5"/>
              <a:tabLst>
                <a:tab pos="291465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recommended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2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equipment</a:t>
            </a:r>
            <a:r>
              <a:rPr sz="22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EMTs.</a:t>
            </a:r>
            <a:endParaRPr sz="2200" dirty="0">
              <a:latin typeface="Book Antiqua"/>
              <a:cs typeface="Book Antiqu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9" y="812291"/>
            <a:ext cx="1150620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349" y="1984375"/>
            <a:ext cx="417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395" y="2659507"/>
            <a:ext cx="8270240" cy="420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“accounting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swimmer”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system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used.</a:t>
            </a:r>
            <a:endParaRPr sz="2000" dirty="0">
              <a:latin typeface="Book Antiqua"/>
              <a:cs typeface="Book Antiqua"/>
            </a:endParaRPr>
          </a:p>
          <a:p>
            <a:pPr marL="445134" marR="273685" indent="-433070">
              <a:lnSpc>
                <a:spcPct val="79500"/>
              </a:lnSpc>
              <a:spcBef>
                <a:spcPts val="55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Advance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registration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required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into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Open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Water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Championship.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deck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entries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day-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of-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entries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allowed.</a:t>
            </a:r>
            <a:endParaRPr sz="2000" dirty="0">
              <a:latin typeface="Book Antiqua"/>
              <a:cs typeface="Book Antiqua"/>
            </a:endParaRPr>
          </a:p>
          <a:p>
            <a:pPr marL="445134" marR="287655" indent="-433070">
              <a:lnSpc>
                <a:spcPts val="2400"/>
              </a:lnSpc>
              <a:spcBef>
                <a:spcPts val="1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competitors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pre-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assigned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competitor numbers on arms, and cap, possibly a 3</a:t>
            </a:r>
            <a:r>
              <a:rPr lang="en-US" sz="2000" baseline="30000" dirty="0">
                <a:solidFill>
                  <a:srgbClr val="FFFFFF"/>
                </a:solidFill>
                <a:latin typeface="Book Antiqua"/>
                <a:cs typeface="Book Antiqua"/>
              </a:rPr>
              <a:t>rd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 set on back or hands.</a:t>
            </a:r>
            <a:endParaRPr sz="2000" dirty="0">
              <a:latin typeface="Book Antiqua"/>
              <a:cs typeface="Book Antiqua"/>
            </a:endParaRPr>
          </a:p>
          <a:p>
            <a:pPr marL="445134" marR="260350" indent="-433070">
              <a:lnSpc>
                <a:spcPct val="79100"/>
              </a:lnSpc>
              <a:spcBef>
                <a:spcPts val="495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must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check-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Clerk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receive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tattoos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, Race</a:t>
            </a:r>
            <a:r>
              <a:rPr sz="2000" spc="4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Ticket,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marked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numbers.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Any</a:t>
            </a:r>
            <a:r>
              <a:rPr sz="20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swimmer</a:t>
            </a:r>
            <a:r>
              <a:rPr sz="20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not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checking</a:t>
            </a:r>
            <a:r>
              <a:rPr sz="20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in,</a:t>
            </a:r>
            <a:r>
              <a:rPr sz="20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is</a:t>
            </a:r>
            <a:r>
              <a:rPr sz="20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scratched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000" dirty="0">
              <a:latin typeface="Book Antiqua"/>
              <a:cs typeface="Book Antiqua"/>
            </a:endParaRPr>
          </a:p>
          <a:p>
            <a:pPr marL="445134" indent="-432434">
              <a:lnSpc>
                <a:spcPts val="2340"/>
              </a:lnSpc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scratches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30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minutes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race.</a:t>
            </a:r>
            <a:endParaRPr sz="2000" dirty="0">
              <a:latin typeface="Book Antiqua"/>
              <a:cs typeface="Book Antiqua"/>
            </a:endParaRPr>
          </a:p>
          <a:p>
            <a:pPr marL="445134" marR="18415" indent="-433070">
              <a:lnSpc>
                <a:spcPct val="79200"/>
              </a:lnSpc>
              <a:spcBef>
                <a:spcPts val="57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mandatory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pre-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Instructional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Briefing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(Technical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Meeting),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Pre-Race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Assembly</a:t>
            </a:r>
            <a:r>
              <a:rPr sz="20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Referee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collects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Ticket re-confirming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Athlete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Competitor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markings.</a:t>
            </a:r>
            <a:endParaRPr sz="2000" dirty="0">
              <a:latin typeface="Times New Roman"/>
              <a:cs typeface="Times New Roman"/>
            </a:endParaRPr>
          </a:p>
          <a:p>
            <a:pPr marL="445134" marR="5080" indent="-433070">
              <a:lnSpc>
                <a:spcPct val="79200"/>
              </a:lnSpc>
              <a:spcBef>
                <a:spcPts val="49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decides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sz="20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checking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Race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 collected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 a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post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check-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scratch.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349" y="1984375"/>
            <a:ext cx="594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720162"/>
            <a:ext cx="1155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583" y="3024962"/>
            <a:ext cx="217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7.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329762"/>
            <a:ext cx="217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8.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122801"/>
            <a:ext cx="346075" cy="142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9.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10.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11.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012941"/>
            <a:ext cx="346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12.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288" y="3024962"/>
            <a:ext cx="7381240" cy="37992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event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Judge.</a:t>
            </a:r>
            <a:endParaRPr sz="2000" dirty="0">
              <a:latin typeface="Book Antiqua"/>
              <a:cs typeface="Book Antiqua"/>
            </a:endParaRPr>
          </a:p>
          <a:p>
            <a:pPr marL="33655" marR="175260" algn="just">
              <a:lnSpc>
                <a:spcPct val="81300"/>
              </a:lnSpc>
              <a:spcBef>
                <a:spcPts val="45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who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abandon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DQ’d,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DQ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Race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pulled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handed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swimmer.</a:t>
            </a:r>
            <a:endParaRPr sz="2000" dirty="0">
              <a:latin typeface="Book Antiqua"/>
              <a:cs typeface="Book Antiqua"/>
            </a:endParaRPr>
          </a:p>
          <a:p>
            <a:pPr marL="33655" marR="72390" algn="just">
              <a:lnSpc>
                <a:spcPct val="79500"/>
              </a:lnSpc>
              <a:spcBef>
                <a:spcPts val="49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completes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number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recorded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Order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Sheet,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Judges.</a:t>
            </a:r>
            <a:endParaRPr sz="2000" dirty="0">
              <a:latin typeface="Book Antiqua"/>
              <a:cs typeface="Book Antiqua"/>
            </a:endParaRPr>
          </a:p>
          <a:p>
            <a:pPr marL="33655" marR="36195" algn="just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completes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handed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swimmer.</a:t>
            </a:r>
            <a:endParaRPr sz="2000" dirty="0">
              <a:latin typeface="Book Antiqua"/>
              <a:cs typeface="Book Antiqua"/>
            </a:endParaRPr>
          </a:p>
          <a:p>
            <a:pPr marL="33655" marR="99695">
              <a:lnSpc>
                <a:spcPct val="79300"/>
              </a:lnSpc>
              <a:spcBef>
                <a:spcPts val="49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Order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Sheet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immediately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conclusion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event,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accounting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competitors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started,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actually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finished.</a:t>
            </a:r>
            <a:endParaRPr sz="2000" dirty="0">
              <a:latin typeface="Book Antiqua"/>
              <a:cs typeface="Book Antiqua"/>
            </a:endParaRPr>
          </a:p>
          <a:p>
            <a:pPr marL="33655" marR="477520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remaining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(unaccounted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swimmers)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immediately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investigated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and/or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Administrative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back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Coaches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and/or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Parents.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059" y="1911116"/>
            <a:ext cx="6266815" cy="9512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585"/>
              </a:spcBef>
              <a:tabLst>
                <a:tab pos="78930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0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/>
              <a:t>20</a:t>
            </a:r>
            <a:r>
              <a:rPr lang="en-US" sz="2800" dirty="0"/>
              <a:t>26</a:t>
            </a:r>
            <a:r>
              <a:rPr sz="2800" spc="-90" dirty="0"/>
              <a:t> </a:t>
            </a:r>
            <a:r>
              <a:rPr sz="2800" dirty="0"/>
              <a:t>Plan:</a:t>
            </a:r>
            <a:r>
              <a:rPr sz="2800" spc="-15" dirty="0"/>
              <a:t> </a:t>
            </a:r>
            <a:r>
              <a:rPr sz="2800" dirty="0"/>
              <a:t>Race</a:t>
            </a:r>
            <a:r>
              <a:rPr sz="2800" spc="-40" dirty="0"/>
              <a:t> </a:t>
            </a:r>
            <a:r>
              <a:rPr sz="2800" dirty="0"/>
              <a:t>Ticket</a:t>
            </a:r>
            <a:r>
              <a:rPr sz="2800" spc="-20" dirty="0"/>
              <a:t> </a:t>
            </a:r>
            <a:r>
              <a:rPr sz="2800" spc="-10" dirty="0"/>
              <a:t>Example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572" y="5246349"/>
            <a:ext cx="6324600" cy="17754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C4CEB-DEBF-A74C-9952-29F2291C1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86731"/>
            <a:ext cx="26860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646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7.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Technical</a:t>
            </a:r>
            <a:r>
              <a:rPr sz="28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Meeting/Pre-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Briefing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607655"/>
            <a:ext cx="7532370" cy="373507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3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3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300" dirty="0">
              <a:latin typeface="Book Antiqua"/>
              <a:cs typeface="Book Antiqua"/>
            </a:endParaRPr>
          </a:p>
          <a:p>
            <a:pPr marL="12700" marR="5080">
              <a:lnSpc>
                <a:spcPct val="79600"/>
              </a:lnSpc>
              <a:spcBef>
                <a:spcPts val="1680"/>
              </a:spcBef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Book Antiqua"/>
                <a:cs typeface="Book Antiqua"/>
              </a:rPr>
              <a:t>pre-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instructional</a:t>
            </a:r>
            <a:r>
              <a:rPr sz="23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briefing</a:t>
            </a:r>
            <a:r>
              <a:rPr sz="23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(technical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meeting)</a:t>
            </a:r>
            <a:r>
              <a:rPr sz="23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will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contain</a:t>
            </a:r>
            <a:r>
              <a:rPr sz="23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following: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ts val="269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3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Layout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Rules</a:t>
            </a:r>
            <a:r>
              <a:rPr sz="23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swim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(Officiating</a:t>
            </a:r>
            <a:r>
              <a:rPr sz="23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3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Yellow/Red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Flag)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5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3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Marine</a:t>
            </a:r>
            <a:r>
              <a:rPr sz="23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Life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Weather</a:t>
            </a:r>
            <a:r>
              <a:rPr sz="2300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3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3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0437"/>
            <a:ext cx="62909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b="1" spc="-25" dirty="0">
                <a:solidFill>
                  <a:srgbClr val="0000FF"/>
                </a:solidFill>
                <a:latin typeface="Book Antiqua"/>
                <a:cs typeface="Book Antiqua"/>
              </a:rPr>
              <a:t>7.</a:t>
            </a:r>
            <a:r>
              <a:rPr sz="2500" b="1" dirty="0">
                <a:solidFill>
                  <a:srgbClr val="0000FF"/>
                </a:solidFill>
                <a:latin typeface="Book Antiqua"/>
                <a:cs typeface="Book Antiqua"/>
              </a:rPr>
              <a:t>	Technical</a:t>
            </a:r>
            <a:r>
              <a:rPr sz="2500" b="1" spc="-14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Book Antiqua"/>
                <a:cs typeface="Book Antiqua"/>
              </a:rPr>
              <a:t>Meeting/Briefing</a:t>
            </a:r>
            <a:r>
              <a:rPr sz="2500" b="1" spc="-1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</a:t>
            </a:r>
            <a:r>
              <a:rPr sz="2000" b="1" spc="-10" dirty="0">
                <a:solidFill>
                  <a:srgbClr val="0000FF"/>
                </a:solidFill>
                <a:latin typeface="Book Antiqua"/>
                <a:cs typeface="Book Antiqua"/>
              </a:rPr>
              <a:t>)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23210"/>
            <a:ext cx="7719695" cy="29413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ct val="100000"/>
              </a:lnSpc>
              <a:spcBef>
                <a:spcPts val="1175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ct val="10000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Evacuation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clearing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(abandonment)</a:t>
            </a:r>
            <a:endParaRPr sz="2000" dirty="0">
              <a:latin typeface="Book Antiqua"/>
              <a:cs typeface="Book Antiqua"/>
            </a:endParaRPr>
          </a:p>
          <a:p>
            <a:pPr marL="525780" marR="339090" indent="-513715">
              <a:lnSpc>
                <a:spcPct val="79000"/>
              </a:lnSpc>
              <a:spcBef>
                <a:spcPts val="580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Craft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(lifeguards,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paddle-boarders, kayakers)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ts val="233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Oxford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endParaRPr sz="2000" dirty="0">
              <a:latin typeface="Book Antiqua"/>
              <a:cs typeface="Book Antiqua"/>
            </a:endParaRPr>
          </a:p>
          <a:p>
            <a:pPr marL="525780" marR="293370" indent="-513715">
              <a:lnSpc>
                <a:spcPct val="79000"/>
              </a:lnSpc>
              <a:spcBef>
                <a:spcPts val="575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Phone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Numbers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(park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rangers,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police,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emergency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room,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etc.)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ts val="234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Local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McCullough-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Hyde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Memorial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2002662"/>
            <a:ext cx="272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-5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Requirements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2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975" y="2430526"/>
            <a:ext cx="6060440" cy="406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Monitoring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4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4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2400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Feeding</a:t>
            </a:r>
            <a:r>
              <a:rPr sz="24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Station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(more</a:t>
            </a:r>
            <a:r>
              <a:rPr sz="24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5K)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4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Evacuation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400" spc="-1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Services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Accounting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Technical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Meeting/Briefing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warm-up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down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5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>
              <a:latin typeface="Book Antiqua"/>
              <a:cs typeface="Book Antiqua"/>
            </a:endParaRPr>
          </a:p>
          <a:p>
            <a:pPr marL="603885" indent="-591185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6038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1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endParaRPr sz="24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  <p:pic>
        <p:nvPicPr>
          <p:cNvPr id="8" name="Picture 7" descr="A group of people standing next to a truck&#10;&#10;AI-generated content may be incorrect.">
            <a:extLst>
              <a:ext uri="{FF2B5EF4-FFF2-40B4-BE49-F238E27FC236}">
                <a16:creationId xmlns:a16="http://schemas.microsoft.com/office/drawing/2014/main" id="{2E5B9393-EFE4-D7A7-3160-CA1F945F6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2" y="3352800"/>
            <a:ext cx="2726690" cy="18145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995" y="2043811"/>
            <a:ext cx="7844790" cy="45134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5080" indent="-346075">
              <a:lnSpc>
                <a:spcPts val="3350"/>
              </a:lnSpc>
              <a:spcBef>
                <a:spcPts val="215"/>
              </a:spcBef>
            </a:pP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8.</a:t>
            </a:r>
            <a:r>
              <a:rPr sz="28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Safety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800" b="1" spc="-1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pre-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r>
              <a:rPr sz="28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warm-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up</a:t>
            </a:r>
            <a:r>
              <a:rPr sz="2800" b="1" spc="-1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4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post-race </a:t>
            </a: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warm-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down</a:t>
            </a:r>
            <a:endParaRPr sz="2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8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800" dirty="0">
              <a:latin typeface="Book Antiqua"/>
              <a:cs typeface="Book Antiqua"/>
            </a:endParaRPr>
          </a:p>
          <a:p>
            <a:pPr marL="12700" marR="51435">
              <a:lnSpc>
                <a:spcPct val="99900"/>
              </a:lnSpc>
              <a:spcBef>
                <a:spcPts val="725"/>
              </a:spcBef>
              <a:tabLst>
                <a:tab pos="1132205" algn="l"/>
                <a:tab pos="4097020" algn="l"/>
              </a:tabLst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designated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(8-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8:45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a.m)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closest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finish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start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5K.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technical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briefing (8:45-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8:55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a.m.).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Certified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shore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kayakers</a:t>
            </a:r>
            <a:r>
              <a:rPr sz="28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duty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during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up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closed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boating</a:t>
            </a:r>
            <a:r>
              <a:rPr sz="28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traffic</a:t>
            </a:r>
            <a:r>
              <a:rPr sz="2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times.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Cool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down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available.</a:t>
            </a:r>
            <a:endParaRPr sz="2800" dirty="0">
              <a:latin typeface="Book Antiqua"/>
              <a:cs typeface="Book Antiqu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494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dirty="0"/>
              <a:t>202</a:t>
            </a:r>
            <a:r>
              <a:rPr lang="en-US" sz="2000" dirty="0"/>
              <a:t>6</a:t>
            </a:r>
            <a:r>
              <a:rPr sz="2000" spc="-80" dirty="0"/>
              <a:t> </a:t>
            </a:r>
            <a:r>
              <a:rPr sz="2000" spc="-10" dirty="0"/>
              <a:t>Plan:</a:t>
            </a:r>
            <a:endParaRPr sz="2000" dirty="0"/>
          </a:p>
          <a:p>
            <a:pPr marL="526415" marR="1066800" indent="-514350">
              <a:lnSpc>
                <a:spcPct val="79000"/>
              </a:lnSpc>
              <a:spcBef>
                <a:spcPts val="1490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000" dirty="0"/>
              <a:t>Three</a:t>
            </a:r>
            <a:r>
              <a:rPr sz="2000" spc="-55" dirty="0"/>
              <a:t> </a:t>
            </a:r>
            <a:r>
              <a:rPr sz="2000" dirty="0"/>
              <a:t>Thermometers</a:t>
            </a:r>
            <a:r>
              <a:rPr sz="2000" spc="-65" dirty="0"/>
              <a:t> </a:t>
            </a:r>
            <a:r>
              <a:rPr sz="2000" dirty="0"/>
              <a:t>(with</a:t>
            </a:r>
            <a:r>
              <a:rPr sz="2000" spc="-75" dirty="0"/>
              <a:t> </a:t>
            </a:r>
            <a:r>
              <a:rPr sz="2000" dirty="0"/>
              <a:t>both</a:t>
            </a:r>
            <a:r>
              <a:rPr sz="2000" spc="-65" dirty="0"/>
              <a:t> </a:t>
            </a:r>
            <a:r>
              <a:rPr sz="2000" dirty="0"/>
              <a:t>marking</a:t>
            </a:r>
            <a:r>
              <a:rPr sz="2000" spc="-60" dirty="0"/>
              <a:t> </a:t>
            </a:r>
            <a:r>
              <a:rPr sz="2000" dirty="0"/>
              <a:t>in</a:t>
            </a:r>
            <a:r>
              <a:rPr sz="2000" spc="-40" dirty="0"/>
              <a:t> </a:t>
            </a:r>
            <a:r>
              <a:rPr sz="2000" dirty="0"/>
              <a:t>Celsius</a:t>
            </a:r>
            <a:r>
              <a:rPr sz="2000" spc="-50" dirty="0"/>
              <a:t> </a:t>
            </a:r>
            <a:r>
              <a:rPr sz="2000" spc="-25" dirty="0"/>
              <a:t>and </a:t>
            </a:r>
            <a:r>
              <a:rPr sz="2000" dirty="0"/>
              <a:t>Fahrenheit)</a:t>
            </a:r>
            <a:r>
              <a:rPr sz="2000" spc="-60" dirty="0"/>
              <a:t> </a:t>
            </a:r>
            <a:r>
              <a:rPr sz="2000" dirty="0"/>
              <a:t>will</a:t>
            </a:r>
            <a:r>
              <a:rPr sz="2000" spc="-15" dirty="0"/>
              <a:t> </a:t>
            </a:r>
            <a:r>
              <a:rPr sz="2000" dirty="0"/>
              <a:t>be</a:t>
            </a:r>
            <a:r>
              <a:rPr sz="2000" spc="-20" dirty="0"/>
              <a:t> </a:t>
            </a:r>
            <a:r>
              <a:rPr sz="2000" dirty="0"/>
              <a:t>used</a:t>
            </a:r>
            <a:r>
              <a:rPr sz="2000" spc="-30" dirty="0"/>
              <a:t> </a:t>
            </a:r>
            <a:r>
              <a:rPr sz="2000" dirty="0"/>
              <a:t>before</a:t>
            </a:r>
            <a:r>
              <a:rPr sz="2000" spc="-40" dirty="0"/>
              <a:t> </a:t>
            </a:r>
            <a:r>
              <a:rPr sz="2000" dirty="0"/>
              <a:t>&amp;</a:t>
            </a:r>
            <a:r>
              <a:rPr sz="2000" spc="-25" dirty="0"/>
              <a:t> </a:t>
            </a:r>
            <a:r>
              <a:rPr sz="2000" dirty="0"/>
              <a:t>during</a:t>
            </a:r>
            <a:r>
              <a:rPr sz="2000" spc="-45" dirty="0"/>
              <a:t> </a:t>
            </a:r>
            <a:r>
              <a:rPr sz="2000" spc="-10" dirty="0"/>
              <a:t>competition.</a:t>
            </a:r>
            <a:endParaRPr sz="2000" dirty="0"/>
          </a:p>
          <a:p>
            <a:pPr marL="845185" marR="5080" lvl="1" indent="-340360">
              <a:lnSpc>
                <a:spcPts val="1630"/>
              </a:lnSpc>
              <a:spcBef>
                <a:spcPts val="400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Two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Thermometers,</a:t>
            </a:r>
            <a:r>
              <a:rPr sz="17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7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Turn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Boats, 	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will be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used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monitor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Temperature.</a:t>
            </a:r>
            <a:endParaRPr sz="1700" dirty="0">
              <a:latin typeface="Book Antiqua"/>
              <a:cs typeface="Book Antiqua"/>
            </a:endParaRPr>
          </a:p>
          <a:p>
            <a:pPr marL="846455" lvl="1" indent="-341630">
              <a:lnSpc>
                <a:spcPts val="1835"/>
              </a:lnSpc>
              <a:spcBef>
                <a:spcPts val="1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17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Thermometer,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7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Administration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Tent,</a:t>
            </a:r>
            <a:endParaRPr sz="1700" dirty="0">
              <a:latin typeface="Book Antiqua"/>
              <a:cs typeface="Book Antiqua"/>
            </a:endParaRPr>
          </a:p>
          <a:p>
            <a:pPr marL="846455">
              <a:lnSpc>
                <a:spcPts val="1835"/>
              </a:lnSpc>
            </a:pPr>
            <a:r>
              <a:rPr sz="1700" dirty="0"/>
              <a:t>will</a:t>
            </a:r>
            <a:r>
              <a:rPr sz="1700" spc="-10" dirty="0"/>
              <a:t> </a:t>
            </a:r>
            <a:r>
              <a:rPr sz="1700" dirty="0"/>
              <a:t>be</a:t>
            </a:r>
            <a:r>
              <a:rPr sz="1700" spc="-45" dirty="0"/>
              <a:t> </a:t>
            </a:r>
            <a:r>
              <a:rPr sz="1700" dirty="0"/>
              <a:t>used</a:t>
            </a:r>
            <a:r>
              <a:rPr sz="1700" spc="-60" dirty="0"/>
              <a:t> </a:t>
            </a:r>
            <a:r>
              <a:rPr sz="1700" dirty="0"/>
              <a:t>to</a:t>
            </a:r>
            <a:r>
              <a:rPr sz="1700" spc="-50" dirty="0"/>
              <a:t> </a:t>
            </a:r>
            <a:r>
              <a:rPr sz="1700" dirty="0"/>
              <a:t>monitor</a:t>
            </a:r>
            <a:r>
              <a:rPr sz="1700" spc="-45" dirty="0"/>
              <a:t> </a:t>
            </a:r>
            <a:r>
              <a:rPr sz="1700" dirty="0"/>
              <a:t>Air</a:t>
            </a:r>
            <a:r>
              <a:rPr sz="1700" spc="-20" dirty="0"/>
              <a:t> </a:t>
            </a:r>
            <a:r>
              <a:rPr sz="1700" spc="-10" dirty="0"/>
              <a:t>Temperature.</a:t>
            </a:r>
            <a:endParaRPr sz="1700" dirty="0"/>
          </a:p>
          <a:p>
            <a:pPr marL="526415" indent="-513715">
              <a:lnSpc>
                <a:spcPct val="100000"/>
              </a:lnSpc>
              <a:spcBef>
                <a:spcPts val="925"/>
              </a:spcBef>
              <a:buClr>
                <a:srgbClr val="F8F8F8"/>
              </a:buClr>
              <a:buAutoNum type="arabicPeriod" startAt="2"/>
              <a:tabLst>
                <a:tab pos="526415" algn="l"/>
              </a:tabLst>
            </a:pPr>
            <a:r>
              <a:rPr sz="2000" dirty="0"/>
              <a:t>Temperatures</a:t>
            </a:r>
            <a:r>
              <a:rPr sz="2000" spc="-65" dirty="0"/>
              <a:t> </a:t>
            </a:r>
            <a:r>
              <a:rPr sz="2000" dirty="0"/>
              <a:t>will</a:t>
            </a:r>
            <a:r>
              <a:rPr sz="2000" spc="-25" dirty="0"/>
              <a:t> </a:t>
            </a:r>
            <a:r>
              <a:rPr sz="2000" dirty="0"/>
              <a:t>be</a:t>
            </a:r>
            <a:r>
              <a:rPr sz="2000" spc="-10" dirty="0"/>
              <a:t> </a:t>
            </a:r>
            <a:r>
              <a:rPr sz="2000" dirty="0"/>
              <a:t>recorded</a:t>
            </a:r>
            <a:r>
              <a:rPr sz="2000" spc="-45" dirty="0"/>
              <a:t> </a:t>
            </a:r>
            <a:r>
              <a:rPr sz="2000" dirty="0"/>
              <a:t>by</a:t>
            </a:r>
            <a:r>
              <a:rPr sz="2000" spc="-20" dirty="0"/>
              <a:t> </a:t>
            </a:r>
            <a:r>
              <a:rPr sz="2000" dirty="0"/>
              <a:t>Safety</a:t>
            </a:r>
            <a:r>
              <a:rPr sz="2000" spc="-65" dirty="0"/>
              <a:t> </a:t>
            </a:r>
            <a:r>
              <a:rPr sz="2000" dirty="0"/>
              <a:t>Officer</a:t>
            </a:r>
            <a:r>
              <a:rPr sz="2000" spc="-60" dirty="0"/>
              <a:t> </a:t>
            </a:r>
            <a:r>
              <a:rPr sz="2000" dirty="0"/>
              <a:t>(or</a:t>
            </a:r>
            <a:r>
              <a:rPr sz="2000" spc="-50" dirty="0"/>
              <a:t> </a:t>
            </a:r>
            <a:r>
              <a:rPr sz="2000" spc="-10" dirty="0"/>
              <a:t>designee):</a:t>
            </a:r>
            <a:endParaRPr sz="2000" dirty="0"/>
          </a:p>
          <a:p>
            <a:pPr marL="846455" lvl="1" indent="-341630">
              <a:lnSpc>
                <a:spcPct val="100000"/>
              </a:lnSpc>
              <a:spcBef>
                <a:spcPts val="1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30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Minutes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(8:30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a.m.)</a:t>
            </a:r>
            <a:endParaRPr sz="1700" dirty="0">
              <a:latin typeface="Book Antiqua"/>
              <a:cs typeface="Book Antiqua"/>
            </a:endParaRPr>
          </a:p>
          <a:p>
            <a:pPr marL="847725" lvl="1" indent="-340995">
              <a:lnSpc>
                <a:spcPct val="100000"/>
              </a:lnSpc>
              <a:buAutoNum type="alphaUcPeriod"/>
              <a:tabLst>
                <a:tab pos="84772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Hourly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throughout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(beginning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17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9:00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a.m.)</a:t>
            </a:r>
            <a:endParaRPr sz="1700" dirty="0">
              <a:latin typeface="Book Antiqua"/>
              <a:cs typeface="Book Antiqua"/>
            </a:endParaRPr>
          </a:p>
          <a:p>
            <a:pPr marL="846455" lvl="1" indent="-341630">
              <a:lnSpc>
                <a:spcPts val="1835"/>
              </a:lnSpc>
              <a:spcBef>
                <a:spcPts val="4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Posted</a:t>
            </a:r>
            <a:r>
              <a:rPr sz="17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Whiteboard</a:t>
            </a:r>
            <a:r>
              <a:rPr sz="17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7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Athletes,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Coaches,</a:t>
            </a:r>
            <a:r>
              <a:rPr sz="17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endParaRPr sz="1700" dirty="0">
              <a:latin typeface="Book Antiqua"/>
              <a:cs typeface="Book Antiqua"/>
            </a:endParaRPr>
          </a:p>
          <a:p>
            <a:pPr marL="846455">
              <a:lnSpc>
                <a:spcPts val="1835"/>
              </a:lnSpc>
            </a:pPr>
            <a:r>
              <a:rPr sz="1700" spc="-10" dirty="0"/>
              <a:t>Parents.</a:t>
            </a:r>
            <a:endParaRPr sz="17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691895"/>
            <a:ext cx="1139952" cy="13365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700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30604" y="2585315"/>
            <a:ext cx="7843520" cy="3592394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/>
              <a:t>202</a:t>
            </a:r>
            <a:r>
              <a:rPr lang="en-US" dirty="0"/>
              <a:t>6</a:t>
            </a:r>
            <a:r>
              <a:rPr spc="-50" dirty="0"/>
              <a:t> </a:t>
            </a:r>
            <a:r>
              <a:rPr spc="-10" dirty="0"/>
              <a:t>Plan:</a:t>
            </a:r>
          </a:p>
          <a:p>
            <a:pPr marL="526415" indent="-513715">
              <a:lnSpc>
                <a:spcPct val="100000"/>
              </a:lnSpc>
              <a:spcBef>
                <a:spcPts val="1415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dirty="0"/>
              <a:t>Follow</a:t>
            </a:r>
            <a:r>
              <a:rPr spc="-135" dirty="0"/>
              <a:t> </a:t>
            </a:r>
            <a:r>
              <a:rPr spc="-10" dirty="0"/>
              <a:t>Requirements:</a:t>
            </a:r>
          </a:p>
          <a:p>
            <a:pPr marL="846455" marR="236854" lvl="1" indent="-513715">
              <a:lnSpc>
                <a:spcPct val="79000"/>
              </a:lnSpc>
              <a:spcBef>
                <a:spcPts val="610"/>
              </a:spcBef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 below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16°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(60.8°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F),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can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  <a:p>
            <a:pPr marL="846455" marR="11430" lvl="1" indent="-513715">
              <a:lnSpc>
                <a:spcPct val="79000"/>
              </a:lnSpc>
              <a:spcBef>
                <a:spcPts val="500"/>
              </a:spcBef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5K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29.5°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(85°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F),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can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  <a:p>
            <a:pPr marL="846455" lvl="1" indent="-513715">
              <a:lnSpc>
                <a:spcPts val="2155"/>
              </a:lnSpc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together</a:t>
            </a:r>
            <a:endParaRPr sz="2000" dirty="0">
              <a:latin typeface="Book Antiqua"/>
              <a:cs typeface="Book Antiqua"/>
            </a:endParaRPr>
          </a:p>
          <a:p>
            <a:pPr marL="846455">
              <a:lnSpc>
                <a:spcPts val="2155"/>
              </a:lnSpc>
            </a:pPr>
            <a:r>
              <a:rPr sz="2000" dirty="0"/>
              <a:t>are</a:t>
            </a:r>
            <a:r>
              <a:rPr sz="2000" spc="-35" dirty="0"/>
              <a:t> </a:t>
            </a:r>
            <a:r>
              <a:rPr sz="2000" dirty="0"/>
              <a:t>less</a:t>
            </a:r>
            <a:r>
              <a:rPr sz="2000" spc="-15" dirty="0"/>
              <a:t> </a:t>
            </a:r>
            <a:r>
              <a:rPr sz="2000" dirty="0"/>
              <a:t>than</a:t>
            </a:r>
            <a:r>
              <a:rPr sz="2000" spc="-40" dirty="0"/>
              <a:t> </a:t>
            </a:r>
            <a:r>
              <a:rPr sz="2000" dirty="0"/>
              <a:t>a</a:t>
            </a:r>
            <a:r>
              <a:rPr sz="2000" spc="-15" dirty="0"/>
              <a:t> </a:t>
            </a:r>
            <a:r>
              <a:rPr sz="2000" dirty="0"/>
              <a:t>total</a:t>
            </a:r>
            <a:r>
              <a:rPr sz="2000" spc="-50" dirty="0"/>
              <a:t> </a:t>
            </a:r>
            <a:r>
              <a:rPr sz="2000" dirty="0"/>
              <a:t>of</a:t>
            </a:r>
            <a:r>
              <a:rPr sz="2000" spc="-30" dirty="0"/>
              <a:t> </a:t>
            </a:r>
            <a:r>
              <a:rPr sz="2000" dirty="0"/>
              <a:t>30°</a:t>
            </a:r>
            <a:r>
              <a:rPr sz="2000" spc="-45" dirty="0"/>
              <a:t> </a:t>
            </a:r>
            <a:r>
              <a:rPr sz="2000" dirty="0"/>
              <a:t>Celsius</a:t>
            </a:r>
            <a:r>
              <a:rPr sz="2000" spc="-30" dirty="0"/>
              <a:t> </a:t>
            </a:r>
            <a:r>
              <a:rPr sz="2000" dirty="0"/>
              <a:t>(118°</a:t>
            </a:r>
            <a:r>
              <a:rPr sz="2000" spc="-65" dirty="0"/>
              <a:t> </a:t>
            </a:r>
            <a:r>
              <a:rPr sz="2000" dirty="0"/>
              <a:t>F),</a:t>
            </a:r>
            <a:r>
              <a:rPr sz="2000" spc="-30" dirty="0"/>
              <a:t> </a:t>
            </a:r>
            <a:r>
              <a:rPr sz="2000" dirty="0"/>
              <a:t>no</a:t>
            </a:r>
            <a:r>
              <a:rPr sz="2000" spc="-20" dirty="0"/>
              <a:t> </a:t>
            </a:r>
            <a:r>
              <a:rPr sz="2000" dirty="0"/>
              <a:t>race</a:t>
            </a:r>
            <a:r>
              <a:rPr sz="2000" spc="-45" dirty="0"/>
              <a:t> </a:t>
            </a:r>
            <a:r>
              <a:rPr sz="2000" dirty="0"/>
              <a:t>can</a:t>
            </a:r>
            <a:r>
              <a:rPr sz="2000" spc="-40" dirty="0"/>
              <a:t> </a:t>
            </a:r>
            <a:r>
              <a:rPr sz="2000" dirty="0"/>
              <a:t>be </a:t>
            </a:r>
            <a:r>
              <a:rPr sz="2000" spc="-10" dirty="0"/>
              <a:t>held.</a:t>
            </a:r>
            <a:endParaRPr sz="2000" dirty="0"/>
          </a:p>
          <a:p>
            <a:pPr marL="846455" marR="93345" lvl="1" indent="-513715">
              <a:lnSpc>
                <a:spcPct val="79000"/>
              </a:lnSpc>
              <a:spcBef>
                <a:spcPts val="509"/>
              </a:spcBef>
              <a:buAutoNum type="alphaUcPeriod" startAt="4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together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(in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Celsius)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greater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63°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Celsius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(177.4°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F),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can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01138"/>
            <a:ext cx="700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899917"/>
            <a:ext cx="7700009" cy="34474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Actual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Measurement:</a:t>
            </a:r>
            <a:endParaRPr sz="24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AutoNum type="arabicPeriod" startAt="4"/>
              <a:tabLst>
                <a:tab pos="5264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1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 dirty="0">
              <a:latin typeface="Book Antiqua"/>
              <a:cs typeface="Book Antiqua"/>
            </a:endParaRPr>
          </a:p>
          <a:p>
            <a:pPr marL="845185" lvl="1" indent="-340360">
              <a:lnSpc>
                <a:spcPts val="2740"/>
              </a:lnSpc>
              <a:spcBef>
                <a:spcPts val="325"/>
              </a:spcBef>
              <a:buAutoNum type="alphaUcPeriod"/>
              <a:tabLst>
                <a:tab pos="8451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measured</a:t>
            </a:r>
            <a:r>
              <a:rPr sz="24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Book Antiqua"/>
                <a:cs typeface="Book Antiqua"/>
              </a:rPr>
              <a:t>68.5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:30</a:t>
            </a:r>
            <a:endParaRPr sz="2400" dirty="0">
              <a:latin typeface="Book Antiqua"/>
              <a:cs typeface="Book Antiqua"/>
            </a:endParaRPr>
          </a:p>
          <a:p>
            <a:pPr marL="846455">
              <a:lnSpc>
                <a:spcPts val="2740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AM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5/19/202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4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AutoNum type="arabicPeriod" startAt="5"/>
              <a:tabLst>
                <a:tab pos="5264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 dirty="0">
              <a:latin typeface="Book Antiqua"/>
              <a:cs typeface="Book Antiqua"/>
            </a:endParaRPr>
          </a:p>
          <a:p>
            <a:pPr marL="847725" marR="9525" lvl="1" indent="-304165">
              <a:lnSpc>
                <a:spcPts val="2600"/>
              </a:lnSpc>
              <a:spcBef>
                <a:spcPts val="640"/>
              </a:spcBef>
              <a:buAutoNum type="alphaUcPeriod"/>
              <a:tabLst>
                <a:tab pos="847725" algn="l"/>
                <a:tab pos="8693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	The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measured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between</a:t>
            </a:r>
            <a:r>
              <a:rPr sz="24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0.5°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45" dirty="0">
                <a:solidFill>
                  <a:srgbClr val="FFFFFF"/>
                </a:solidFill>
                <a:latin typeface="Book Antiqua"/>
                <a:cs typeface="Book Antiqua"/>
              </a:rPr>
              <a:t>80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F.</a:t>
            </a:r>
            <a:endParaRPr sz="2400" dirty="0">
              <a:latin typeface="Book Antiqua"/>
              <a:cs typeface="Book Antiqua"/>
            </a:endParaRPr>
          </a:p>
          <a:p>
            <a:pPr marL="527685" indent="-514984">
              <a:lnSpc>
                <a:spcPts val="2740"/>
              </a:lnSpc>
              <a:spcBef>
                <a:spcPts val="280"/>
              </a:spcBef>
              <a:buClr>
                <a:srgbClr val="F8F8F8"/>
              </a:buClr>
              <a:buAutoNum type="arabicPeriod" startAt="5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Combined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ranged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endParaRPr sz="2400" dirty="0">
              <a:latin typeface="Book Antiqua"/>
              <a:cs typeface="Book Antiqua"/>
            </a:endParaRPr>
          </a:p>
          <a:p>
            <a:pPr marL="527685">
              <a:lnSpc>
                <a:spcPts val="2740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12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8.5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50.3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endParaRPr sz="24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43811"/>
            <a:ext cx="6547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202</a:t>
            </a:r>
            <a:r>
              <a:rPr lang="en-US" sz="2800" b="1" dirty="0">
                <a:solidFill>
                  <a:srgbClr val="0000FF"/>
                </a:solidFill>
                <a:latin typeface="Book Antiqua"/>
                <a:cs typeface="Book Antiqua"/>
              </a:rPr>
              <a:t>5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Actual</a:t>
            </a:r>
            <a:r>
              <a:rPr sz="28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&amp;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Book Antiqua"/>
                <a:cs typeface="Book Antiqua"/>
              </a:rPr>
              <a:t>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endParaRPr sz="2800" dirty="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1060" y="2557272"/>
            <a:ext cx="8338184" cy="4227830"/>
            <a:chOff x="861060" y="2557272"/>
            <a:chExt cx="8338184" cy="4227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590800"/>
              <a:ext cx="8229600" cy="4133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060" y="2557272"/>
              <a:ext cx="8337804" cy="42275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050" y="2584450"/>
            <a:ext cx="8235696" cy="4131564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49451"/>
              </p:ext>
            </p:extLst>
          </p:nvPr>
        </p:nvGraphicFramePr>
        <p:xfrm>
          <a:off x="903286" y="2579687"/>
          <a:ext cx="8229598" cy="4130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1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2915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69620" marR="3459479">
                        <a:lnSpc>
                          <a:spcPct val="1644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Montclair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Swim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Festival 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lang="en-US"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18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327660" marR="3175" algn="ctr">
                        <a:lnSpc>
                          <a:spcPts val="1410"/>
                        </a:lnSpc>
                      </a:pPr>
                      <a:r>
                        <a:rPr sz="1300" b="1" spc="-10" dirty="0">
                          <a:latin typeface="Book Antiqua"/>
                          <a:cs typeface="Book Antiqua"/>
                        </a:rPr>
                        <a:t>5/19/2</a:t>
                      </a:r>
                      <a:r>
                        <a:rPr lang="en-US" sz="1300" b="1" spc="-10" dirty="0">
                          <a:latin typeface="Book Antiqua"/>
                          <a:cs typeface="Book Antiqua"/>
                        </a:rPr>
                        <a:t>4</a:t>
                      </a:r>
                      <a:endParaRPr sz="1300" b="1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310" algn="ctr">
                        <a:lnSpc>
                          <a:spcPts val="1420"/>
                        </a:lnSpc>
                      </a:pPr>
                      <a:r>
                        <a:rPr sz="1300" b="0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Temp</a:t>
                      </a:r>
                      <a:r>
                        <a:rPr sz="13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spc="-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</a:t>
                      </a:r>
                      <a:endParaRPr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ts val="1390"/>
                        </a:lnSpc>
                      </a:pPr>
                      <a:r>
                        <a:rPr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Water</a:t>
                      </a:r>
                      <a:r>
                        <a:rPr sz="13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Temp</a:t>
                      </a:r>
                      <a:endParaRPr sz="13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  <a:p>
                      <a:pPr marL="119380" algn="ctr">
                        <a:lnSpc>
                          <a:spcPts val="1530"/>
                        </a:lnSpc>
                      </a:pPr>
                      <a:r>
                        <a:rPr sz="1300" b="0" spc="-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</a:t>
                      </a:r>
                      <a:endParaRPr sz="13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Wind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Weather</a:t>
                      </a:r>
                      <a:endParaRPr sz="13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Low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594" algn="ctr">
                        <a:lnSpc>
                          <a:spcPts val="1400"/>
                        </a:lnSpc>
                      </a:pPr>
                      <a:r>
                        <a:rPr lang="en-US" sz="1200" b="0" spc="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66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375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72.5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0.00mph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R="3175" algn="ctr">
                        <a:lnSpc>
                          <a:spcPts val="142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Avg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algn="ctr">
                        <a:lnSpc>
                          <a:spcPts val="1375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75"/>
                        </a:lnSpc>
                      </a:pPr>
                      <a:r>
                        <a:rPr sz="12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</a:t>
                      </a:r>
                      <a:r>
                        <a:rPr lang="en-US" sz="12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3.1</a:t>
                      </a:r>
                      <a:endParaRPr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ts val="1375"/>
                        </a:lnSpc>
                      </a:pPr>
                      <a:r>
                        <a:rPr lang="en-US" sz="1200" b="1" spc="-1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42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High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7630"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85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420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74.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79"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b="1" dirty="0">
                          <a:latin typeface="Calibri"/>
                          <a:cs typeface="Calibri"/>
                        </a:rPr>
                        <a:t>4.1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70">
                <a:tc gridSpan="2">
                  <a:txBody>
                    <a:bodyPr/>
                    <a:lstStyle/>
                    <a:p>
                      <a:pPr marL="176530">
                        <a:lnSpc>
                          <a:spcPts val="985"/>
                        </a:lnSpc>
                        <a:spcBef>
                          <a:spcPts val="220"/>
                        </a:spcBef>
                        <a:tabLst>
                          <a:tab pos="1025525" algn="l"/>
                        </a:tabLst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source: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Ambient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Weather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00FF"/>
                </a:solidFill>
                <a:latin typeface="Book Antiqua"/>
                <a:cs typeface="Book Antiqua"/>
              </a:rPr>
              <a:t>10.</a:t>
            </a:r>
            <a:r>
              <a:rPr sz="2600" b="1" spc="-6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600" b="1" dirty="0">
                <a:solidFill>
                  <a:srgbClr val="0000FF"/>
                </a:solidFill>
                <a:latin typeface="Book Antiqua"/>
                <a:cs typeface="Book Antiqua"/>
              </a:rPr>
              <a:t>Water</a:t>
            </a:r>
            <a:r>
              <a:rPr sz="26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Book Antiqua"/>
                <a:cs typeface="Book Antiqua"/>
              </a:rPr>
              <a:t>Quality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1058" y="697697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Book Antiqua"/>
                <a:cs typeface="Book Antiqua"/>
              </a:rPr>
              <a:t>25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2877692"/>
            <a:ext cx="1200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3278885"/>
            <a:ext cx="7771130" cy="387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784860" indent="-514350">
              <a:lnSpc>
                <a:spcPct val="111100"/>
              </a:lnSpc>
              <a:spcBef>
                <a:spcPts val="100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venue,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Dolphin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Beach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(Lake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Montclair)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3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reservoir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Prince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William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County,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VA.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3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monitoring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performed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Property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Association.</a:t>
            </a:r>
            <a:endParaRPr sz="18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745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published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reported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community</a:t>
            </a:r>
            <a:endParaRPr sz="1800" dirty="0">
              <a:latin typeface="Book Antiqua"/>
              <a:cs typeface="Book Antiqua"/>
            </a:endParaRPr>
          </a:p>
          <a:p>
            <a:pPr marL="52641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week.</a:t>
            </a:r>
            <a:endParaRPr sz="1800" dirty="0">
              <a:latin typeface="Book Antiqua"/>
              <a:cs typeface="Book Antiqua"/>
            </a:endParaRPr>
          </a:p>
          <a:p>
            <a:pPr marL="526415" marR="74930" indent="-514350" algn="just">
              <a:lnSpc>
                <a:spcPct val="111100"/>
              </a:lnSpc>
              <a:spcBef>
                <a:spcPts val="490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monitored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published</a:t>
            </a:r>
            <a:r>
              <a:rPr sz="1800" spc="3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week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May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19,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18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day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meet,</a:t>
            </a:r>
            <a:r>
              <a:rPr sz="1800" spc="3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week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event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our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well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as,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MPOA.</a:t>
            </a:r>
            <a:endParaRPr sz="1800" dirty="0">
              <a:latin typeface="Book Antiqua"/>
              <a:cs typeface="Book Antiqua"/>
            </a:endParaRPr>
          </a:p>
          <a:p>
            <a:pPr marL="526415" marR="5080" indent="-514350" algn="just">
              <a:lnSpc>
                <a:spcPct val="111100"/>
              </a:lnSpc>
              <a:spcBef>
                <a:spcPts val="505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exceeds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1800" spc="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standards,</a:t>
            </a:r>
            <a:r>
              <a:rPr sz="1800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“in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freshwater,</a:t>
            </a:r>
            <a:r>
              <a:rPr sz="1800" spc="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E.</a:t>
            </a:r>
            <a:r>
              <a:rPr sz="1800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coli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bacteria</a:t>
            </a:r>
            <a:r>
              <a:rPr sz="1800" spc="2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shall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exceed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2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statistical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threshold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value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(STV)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410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counts/100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mL,</a:t>
            </a:r>
            <a:r>
              <a:rPr sz="1800" spc="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both</a:t>
            </a:r>
            <a:r>
              <a:rPr sz="1800" spc="1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assessment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period</a:t>
            </a:r>
            <a:r>
              <a:rPr sz="1800" spc="1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90</a:t>
            </a:r>
            <a:r>
              <a:rPr sz="1800" spc="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days,”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then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event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canceled.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75"/>
              </a:spcBef>
              <a:tabLst>
                <a:tab pos="735965" algn="l"/>
              </a:tabLst>
            </a:pPr>
            <a:r>
              <a:rPr sz="2800" spc="-25" dirty="0"/>
              <a:t>10.</a:t>
            </a:r>
            <a:r>
              <a:rPr sz="2800" dirty="0"/>
              <a:t>	Water</a:t>
            </a:r>
            <a:r>
              <a:rPr sz="2800" spc="-100" dirty="0"/>
              <a:t> </a:t>
            </a:r>
            <a:r>
              <a:rPr sz="2800" dirty="0"/>
              <a:t>Quality</a:t>
            </a:r>
            <a:r>
              <a:rPr sz="2800" spc="-90" dirty="0"/>
              <a:t> </a:t>
            </a:r>
            <a:r>
              <a:rPr sz="2800" dirty="0"/>
              <a:t>–</a:t>
            </a:r>
            <a:r>
              <a:rPr sz="2800" spc="-70" dirty="0"/>
              <a:t> </a:t>
            </a:r>
            <a:r>
              <a:rPr dirty="0"/>
              <a:t>Actual</a:t>
            </a:r>
            <a:r>
              <a:rPr spc="-3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" dirty="0"/>
              <a:t>Week</a:t>
            </a:r>
            <a:r>
              <a:rPr spc="-8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actual</a:t>
            </a:r>
            <a:r>
              <a:rPr spc="-7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dirty="0"/>
              <a:t>week</a:t>
            </a:r>
            <a:r>
              <a:rPr spc="-75" dirty="0"/>
              <a:t> </a:t>
            </a:r>
            <a:r>
              <a:rPr spc="-10" dirty="0"/>
              <a:t>after </a:t>
            </a:r>
            <a:r>
              <a:rPr spc="-20" dirty="0"/>
              <a:t>meet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981058" y="697697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Book Antiqua"/>
                <a:cs typeface="Book Antiqua"/>
              </a:rPr>
              <a:t>26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909" y="3063062"/>
            <a:ext cx="6109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Locations: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Dolphin,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West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Beaver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Beaches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909" y="3459633"/>
            <a:ext cx="125920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Dates: Time: Results: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3210" y="3433952"/>
            <a:ext cx="3501390" cy="241427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06/6/2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3:05 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pm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Beaver: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38MPN/100mL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West: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55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MPN/100,: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Dolphin: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82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MPN/100mL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396" y="5994857"/>
            <a:ext cx="83985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Legend: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Health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recommendations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public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beaches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less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410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100ml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water.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1271" y="743712"/>
            <a:ext cx="1139952" cy="13380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CF4AF-6CDD-4678-2AFC-2B60CA80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102" y="2728975"/>
            <a:ext cx="7480300" cy="429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700" dirty="0">
              <a:latin typeface="Times New Roman"/>
              <a:cs typeface="Times New Roman"/>
            </a:endParaRPr>
          </a:p>
          <a:p>
            <a:pPr marL="339090" marR="5080" indent="-282575">
              <a:lnSpc>
                <a:spcPct val="79000"/>
              </a:lnSpc>
              <a:spcBef>
                <a:spcPts val="509"/>
              </a:spcBef>
              <a:buAutoNum type="arabicPeriod"/>
              <a:tabLst>
                <a:tab pos="34036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ARC</a:t>
            </a:r>
            <a:r>
              <a:rPr sz="20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0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Lifeguards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(6-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10),</a:t>
            </a:r>
            <a:r>
              <a:rPr sz="2000" b="1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Kayakers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(10) 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used.</a:t>
            </a:r>
            <a:endParaRPr sz="2000" dirty="0">
              <a:latin typeface="Times New Roman"/>
              <a:cs typeface="Times New Roman"/>
            </a:endParaRPr>
          </a:p>
          <a:p>
            <a:pPr marL="343535" marR="189865" indent="-331470">
              <a:lnSpc>
                <a:spcPct val="79300"/>
              </a:lnSpc>
              <a:spcBef>
                <a:spcPts val="500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observed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member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team.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Elimination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“blind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spots”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primary goal.</a:t>
            </a:r>
            <a:endParaRPr sz="2000" dirty="0">
              <a:latin typeface="Times New Roman"/>
              <a:cs typeface="Times New Roman"/>
            </a:endParaRPr>
          </a:p>
          <a:p>
            <a:pPr marL="343535" marR="596900" indent="-331470">
              <a:lnSpc>
                <a:spcPct val="79200"/>
              </a:lnSpc>
              <a:spcBef>
                <a:spcPts val="500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closed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public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lake.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2,500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and back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course,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beach,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averaging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15-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meters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shoreline.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motor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boats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allowed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Lake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Montclair.</a:t>
            </a:r>
            <a:endParaRPr sz="2000" dirty="0">
              <a:latin typeface="Times New Roman"/>
              <a:cs typeface="Times New Roman"/>
            </a:endParaRPr>
          </a:p>
          <a:p>
            <a:pPr marL="341630" marR="780415" indent="-329565" algn="just">
              <a:lnSpc>
                <a:spcPct val="79300"/>
              </a:lnSpc>
              <a:spcBef>
                <a:spcPts val="495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broken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zones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~100 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each,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responders”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safety 	personnel:</a:t>
            </a:r>
            <a:endParaRPr sz="2000" dirty="0">
              <a:latin typeface="Times New Roman"/>
              <a:cs typeface="Times New Roman"/>
            </a:endParaRPr>
          </a:p>
          <a:p>
            <a:pPr marL="343535" marR="375285" indent="-76835">
              <a:lnSpc>
                <a:spcPct val="79000"/>
              </a:lnSpc>
              <a:spcBef>
                <a:spcPts val="5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Shoreline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side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r>
              <a:rPr sz="2000" b="1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6-8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shoreline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volunteers.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064" y="6938873"/>
            <a:ext cx="4392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Guard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Rescue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Tube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(40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inch</a:t>
            </a:r>
            <a:r>
              <a:rPr sz="2000" b="1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minimum).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2349" y="2201417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1.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Monitoring</a:t>
            </a:r>
            <a:r>
              <a:rPr sz="24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3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991" y="2753690"/>
            <a:ext cx="7282815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Plan:</a:t>
            </a:r>
            <a:endParaRPr sz="2000" dirty="0">
              <a:latin typeface="Times New Roman"/>
              <a:cs typeface="Times New Roman"/>
            </a:endParaRPr>
          </a:p>
          <a:p>
            <a:pPr marL="254000" indent="-241300">
              <a:lnSpc>
                <a:spcPct val="100000"/>
              </a:lnSpc>
              <a:buAutoNum type="arabicPeriod" startAt="4"/>
              <a:tabLst>
                <a:tab pos="254000" algn="l"/>
              </a:tabLst>
            </a:pP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Continued)</a:t>
            </a:r>
            <a:endParaRPr sz="2000" dirty="0">
              <a:latin typeface="Times New Roman"/>
              <a:cs typeface="Times New Roman"/>
            </a:endParaRPr>
          </a:p>
          <a:p>
            <a:pPr marL="401320" marR="5080" lvl="1" indent="-228600">
              <a:lnSpc>
                <a:spcPct val="79100"/>
              </a:lnSpc>
              <a:spcBef>
                <a:spcPts val="505"/>
              </a:spcBef>
              <a:buClr>
                <a:srgbClr val="FFFFFF"/>
              </a:buClr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Outside</a:t>
            </a:r>
            <a:r>
              <a:rPr sz="20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Course: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kayaker</a:t>
            </a:r>
            <a:r>
              <a:rPr sz="20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paddle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000" b="1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There will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be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6-8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guards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Kayakers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Paddle-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boarders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outside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course.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Additionally,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PWC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Rescue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powered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skiff.</a:t>
            </a:r>
            <a:endParaRPr sz="2000" dirty="0">
              <a:latin typeface="Times New Roman"/>
              <a:cs typeface="Times New Roman"/>
            </a:endParaRPr>
          </a:p>
          <a:p>
            <a:pPr marL="401320" marR="137795" lvl="1" indent="-228600">
              <a:lnSpc>
                <a:spcPct val="79300"/>
              </a:lnSpc>
              <a:spcBef>
                <a:spcPts val="500"/>
              </a:spcBef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responders”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react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need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assistance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seconds,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swimmer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lang="en-US"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additional 20 seconds.</a:t>
            </a:r>
            <a:endParaRPr sz="2000" dirty="0">
              <a:latin typeface="Times New Roman"/>
              <a:cs typeface="Times New Roman"/>
            </a:endParaRPr>
          </a:p>
          <a:p>
            <a:pPr marL="401320" marR="245745" lvl="1" indent="-228600">
              <a:lnSpc>
                <a:spcPct val="79000"/>
              </a:lnSpc>
              <a:spcBef>
                <a:spcPts val="500"/>
              </a:spcBef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anticipated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peak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competition,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gross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endParaRPr sz="2000" dirty="0">
              <a:latin typeface="Times New Roman"/>
              <a:cs typeface="Times New Roman"/>
            </a:endParaRPr>
          </a:p>
          <a:p>
            <a:pPr marL="401320">
              <a:lnSpc>
                <a:spcPts val="1655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8.3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athletes.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2000" dirty="0">
              <a:latin typeface="Times New Roman"/>
              <a:cs typeface="Times New Roman"/>
            </a:endParaRPr>
          </a:p>
          <a:p>
            <a:pPr marL="401320">
              <a:lnSpc>
                <a:spcPts val="2150"/>
              </a:lnSpc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2000" dirty="0">
              <a:latin typeface="Times New Roman"/>
              <a:cs typeface="Times New Roman"/>
            </a:endParaRPr>
          </a:p>
          <a:p>
            <a:pPr marL="401320" marR="273050">
              <a:lnSpc>
                <a:spcPct val="79000"/>
              </a:lnSpc>
              <a:spcBef>
                <a:spcPts val="191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Additional: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pontoon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boats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Officials/Safety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Monitor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(1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at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turn,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PWC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Paramedics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start/finish.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349" y="2201417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1.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Monitoring</a:t>
            </a:r>
            <a:r>
              <a:rPr sz="24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4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256031"/>
            <a:ext cx="1150620" cy="10439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4607" y="204215"/>
            <a:ext cx="1042416" cy="12237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9777" y="732282"/>
            <a:ext cx="3081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5K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2.5K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31" y="1456944"/>
            <a:ext cx="8860536" cy="63154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1058" y="6988679"/>
            <a:ext cx="102235" cy="2095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5</a:t>
            </a:r>
            <a:endParaRPr sz="1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632" y="2286000"/>
            <a:ext cx="8327135" cy="47350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0" y="609600"/>
            <a:ext cx="1170431" cy="13731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99126" y="3435858"/>
            <a:ext cx="358140" cy="211454"/>
            <a:chOff x="5199126" y="3435858"/>
            <a:chExt cx="358140" cy="211454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0124" y="3520186"/>
              <a:ext cx="153296" cy="126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13604" y="3454273"/>
              <a:ext cx="329565" cy="180340"/>
            </a:xfrm>
            <a:custGeom>
              <a:avLst/>
              <a:gdLst/>
              <a:ahLst/>
              <a:cxnLst/>
              <a:rect l="l" t="t" r="r" b="b"/>
              <a:pathLst>
                <a:path w="329564" h="180339">
                  <a:moveTo>
                    <a:pt x="44069" y="0"/>
                  </a:moveTo>
                  <a:lnTo>
                    <a:pt x="0" y="47243"/>
                  </a:lnTo>
                  <a:lnTo>
                    <a:pt x="87249" y="89153"/>
                  </a:lnTo>
                  <a:lnTo>
                    <a:pt x="76073" y="66801"/>
                  </a:lnTo>
                  <a:lnTo>
                    <a:pt x="206883" y="61213"/>
                  </a:lnTo>
                  <a:lnTo>
                    <a:pt x="263525" y="179959"/>
                  </a:lnTo>
                  <a:lnTo>
                    <a:pt x="329184" y="177291"/>
                  </a:lnTo>
                  <a:lnTo>
                    <a:pt x="250190" y="13842"/>
                  </a:lnTo>
                  <a:lnTo>
                    <a:pt x="54483" y="22225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9126" y="3435858"/>
              <a:ext cx="106807" cy="1162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75580" y="3460496"/>
              <a:ext cx="281305" cy="179070"/>
            </a:xfrm>
            <a:custGeom>
              <a:avLst/>
              <a:gdLst/>
              <a:ahLst/>
              <a:cxnLst/>
              <a:rect l="l" t="t" r="r" b="b"/>
              <a:pathLst>
                <a:path w="281304" h="179070">
                  <a:moveTo>
                    <a:pt x="195325" y="0"/>
                  </a:moveTo>
                  <a:lnTo>
                    <a:pt x="0" y="8254"/>
                  </a:lnTo>
                  <a:lnTo>
                    <a:pt x="3429" y="15366"/>
                  </a:lnTo>
                  <a:lnTo>
                    <a:pt x="1397" y="22859"/>
                  </a:lnTo>
                  <a:lnTo>
                    <a:pt x="175387" y="15748"/>
                  </a:lnTo>
                  <a:lnTo>
                    <a:pt x="177419" y="8127"/>
                  </a:lnTo>
                  <a:lnTo>
                    <a:pt x="192024" y="14986"/>
                  </a:lnTo>
                  <a:lnTo>
                    <a:pt x="187960" y="29971"/>
                  </a:lnTo>
                  <a:lnTo>
                    <a:pt x="252984" y="164083"/>
                  </a:lnTo>
                  <a:lnTo>
                    <a:pt x="263525" y="163575"/>
                  </a:lnTo>
                  <a:lnTo>
                    <a:pt x="259461" y="178688"/>
                  </a:lnTo>
                  <a:lnTo>
                    <a:pt x="281178" y="177800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5834" y="3468624"/>
              <a:ext cx="263270" cy="1732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126991" y="3226561"/>
            <a:ext cx="303530" cy="338455"/>
            <a:chOff x="4126991" y="3226561"/>
            <a:chExt cx="303530" cy="33845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6343" y="3325367"/>
              <a:ext cx="153923" cy="1188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40707" y="3240023"/>
              <a:ext cx="254635" cy="312420"/>
            </a:xfrm>
            <a:custGeom>
              <a:avLst/>
              <a:gdLst/>
              <a:ahLst/>
              <a:cxnLst/>
              <a:rect l="l" t="t" r="r" b="b"/>
              <a:pathLst>
                <a:path w="254635" h="312420">
                  <a:moveTo>
                    <a:pt x="222503" y="0"/>
                  </a:moveTo>
                  <a:lnTo>
                    <a:pt x="0" y="105410"/>
                  </a:lnTo>
                  <a:lnTo>
                    <a:pt x="95122" y="271399"/>
                  </a:lnTo>
                  <a:lnTo>
                    <a:pt x="64769" y="285496"/>
                  </a:lnTo>
                  <a:lnTo>
                    <a:pt x="157099" y="312420"/>
                  </a:lnTo>
                  <a:lnTo>
                    <a:pt x="186054" y="227837"/>
                  </a:lnTo>
                  <a:lnTo>
                    <a:pt x="155701" y="242570"/>
                  </a:lnTo>
                  <a:lnTo>
                    <a:pt x="92328" y="131699"/>
                  </a:lnTo>
                  <a:lnTo>
                    <a:pt x="254126" y="55752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6775" y="3464813"/>
              <a:ext cx="163449" cy="9982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26992" y="3226561"/>
              <a:ext cx="283210" cy="280670"/>
            </a:xfrm>
            <a:custGeom>
              <a:avLst/>
              <a:gdLst/>
              <a:ahLst/>
              <a:cxnLst/>
              <a:rect l="l" t="t" r="r" b="b"/>
              <a:pathLst>
                <a:path w="283210" h="280670">
                  <a:moveTo>
                    <a:pt x="205740" y="250444"/>
                  </a:moveTo>
                  <a:lnTo>
                    <a:pt x="189611" y="238252"/>
                  </a:lnTo>
                  <a:lnTo>
                    <a:pt x="181483" y="261874"/>
                  </a:lnTo>
                  <a:lnTo>
                    <a:pt x="205740" y="250444"/>
                  </a:lnTo>
                  <a:close/>
                </a:path>
                <a:path w="283210" h="280670">
                  <a:moveTo>
                    <a:pt x="282956" y="73533"/>
                  </a:moveTo>
                  <a:lnTo>
                    <a:pt x="275336" y="60071"/>
                  </a:lnTo>
                  <a:lnTo>
                    <a:pt x="251714" y="18415"/>
                  </a:lnTo>
                  <a:lnTo>
                    <a:pt x="241300" y="0"/>
                  </a:lnTo>
                  <a:lnTo>
                    <a:pt x="0" y="114554"/>
                  </a:lnTo>
                  <a:lnTo>
                    <a:pt x="94488" y="280162"/>
                  </a:lnTo>
                  <a:lnTo>
                    <a:pt x="104140" y="275590"/>
                  </a:lnTo>
                  <a:lnTo>
                    <a:pt x="116713" y="275590"/>
                  </a:lnTo>
                  <a:lnTo>
                    <a:pt x="32893" y="128016"/>
                  </a:lnTo>
                  <a:lnTo>
                    <a:pt x="30226" y="123317"/>
                  </a:lnTo>
                  <a:lnTo>
                    <a:pt x="49784" y="113919"/>
                  </a:lnTo>
                  <a:lnTo>
                    <a:pt x="231648" y="27305"/>
                  </a:lnTo>
                  <a:lnTo>
                    <a:pt x="253111" y="64643"/>
                  </a:lnTo>
                  <a:lnTo>
                    <a:pt x="92075" y="140843"/>
                  </a:lnTo>
                  <a:lnTo>
                    <a:pt x="165354" y="269494"/>
                  </a:lnTo>
                  <a:lnTo>
                    <a:pt x="181483" y="261874"/>
                  </a:lnTo>
                  <a:lnTo>
                    <a:pt x="185166" y="251079"/>
                  </a:lnTo>
                  <a:lnTo>
                    <a:pt x="189611" y="238252"/>
                  </a:lnTo>
                  <a:lnTo>
                    <a:pt x="213233" y="238252"/>
                  </a:lnTo>
                  <a:lnTo>
                    <a:pt x="219202" y="221107"/>
                  </a:lnTo>
                  <a:lnTo>
                    <a:pt x="174879" y="242062"/>
                  </a:lnTo>
                  <a:lnTo>
                    <a:pt x="124714" y="154305"/>
                  </a:lnTo>
                  <a:lnTo>
                    <a:pt x="122047" y="149733"/>
                  </a:lnTo>
                  <a:lnTo>
                    <a:pt x="140716" y="140843"/>
                  </a:lnTo>
                  <a:lnTo>
                    <a:pt x="282956" y="73533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1744" y="5388864"/>
            <a:ext cx="457200" cy="3032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78552" y="5030711"/>
            <a:ext cx="1084580" cy="27749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585"/>
              </a:lnSpc>
            </a:pPr>
            <a:r>
              <a:rPr sz="1400" spc="-10" dirty="0">
                <a:solidFill>
                  <a:srgbClr val="404040"/>
                </a:solidFill>
                <a:latin typeface="Book Antiqua"/>
                <a:cs typeface="Book Antiqua"/>
              </a:rPr>
              <a:t>Start/finish</a:t>
            </a:r>
            <a:endParaRPr sz="1400">
              <a:latin typeface="Book Antiqua"/>
              <a:cs typeface="Book Antiqu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17335" y="4443984"/>
            <a:ext cx="646176" cy="48310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146" rIns="0" bIns="0" rtlCol="0">
            <a:spAutoFit/>
          </a:bodyPr>
          <a:lstStyle/>
          <a:p>
            <a:pPr marL="32696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1.5K/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750m</a:t>
            </a:r>
            <a:r>
              <a:rPr sz="28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9185" y="3331717"/>
            <a:ext cx="157987" cy="25247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19370" y="3455161"/>
            <a:ext cx="139700" cy="2524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88661" y="4102861"/>
            <a:ext cx="101600" cy="1016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9578" y="4084573"/>
            <a:ext cx="101600" cy="1016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43170" y="4842002"/>
            <a:ext cx="101600" cy="1016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627246" y="4655946"/>
            <a:ext cx="908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239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25095" algn="l"/>
              </a:tabLst>
            </a:pPr>
            <a:r>
              <a:rPr sz="1200" b="1" dirty="0">
                <a:latin typeface="Calibri"/>
                <a:cs typeface="Calibri"/>
              </a:rPr>
              <a:t>loop=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750m</a:t>
            </a:r>
            <a:endParaRPr sz="1200">
              <a:latin typeface="Calibri"/>
              <a:cs typeface="Calibri"/>
            </a:endParaRPr>
          </a:p>
          <a:p>
            <a:pPr marL="125095" indent="-112395">
              <a:lnSpc>
                <a:spcPct val="100000"/>
              </a:lnSpc>
              <a:buAutoNum type="arabicPlain"/>
              <a:tabLst>
                <a:tab pos="125095" algn="l"/>
              </a:tabLst>
            </a:pPr>
            <a:r>
              <a:rPr sz="1200" b="1" dirty="0">
                <a:latin typeface="Calibri"/>
                <a:cs typeface="Calibri"/>
              </a:rPr>
              <a:t>loops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1.5K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7951" y="3250819"/>
            <a:ext cx="8560435" cy="3995420"/>
            <a:chOff x="722122" y="3187954"/>
            <a:chExt cx="8560435" cy="3995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8" y="3200400"/>
              <a:ext cx="8534400" cy="297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8472" y="3194304"/>
              <a:ext cx="8547735" cy="2985135"/>
            </a:xfrm>
            <a:custGeom>
              <a:avLst/>
              <a:gdLst/>
              <a:ahLst/>
              <a:cxnLst/>
              <a:rect l="l" t="t" r="r" b="b"/>
              <a:pathLst>
                <a:path w="8547735" h="2985135">
                  <a:moveTo>
                    <a:pt x="1010411" y="0"/>
                  </a:moveTo>
                  <a:lnTo>
                    <a:pt x="1010411" y="2687955"/>
                  </a:lnTo>
                </a:path>
                <a:path w="8547735" h="2985135">
                  <a:moveTo>
                    <a:pt x="1805939" y="0"/>
                  </a:moveTo>
                  <a:lnTo>
                    <a:pt x="1805939" y="2687955"/>
                  </a:lnTo>
                </a:path>
                <a:path w="8547735" h="2985135">
                  <a:moveTo>
                    <a:pt x="2622804" y="0"/>
                  </a:moveTo>
                  <a:lnTo>
                    <a:pt x="2622804" y="2687955"/>
                  </a:lnTo>
                </a:path>
                <a:path w="8547735" h="2985135">
                  <a:moveTo>
                    <a:pt x="3461004" y="0"/>
                  </a:moveTo>
                  <a:lnTo>
                    <a:pt x="3461004" y="2890901"/>
                  </a:lnTo>
                </a:path>
                <a:path w="8547735" h="2985135">
                  <a:moveTo>
                    <a:pt x="4355592" y="0"/>
                  </a:moveTo>
                  <a:lnTo>
                    <a:pt x="4355592" y="2890901"/>
                  </a:lnTo>
                </a:path>
                <a:path w="8547735" h="2985135">
                  <a:moveTo>
                    <a:pt x="5337048" y="0"/>
                  </a:moveTo>
                  <a:lnTo>
                    <a:pt x="5337048" y="2890901"/>
                  </a:lnTo>
                </a:path>
                <a:path w="8547735" h="2985135">
                  <a:moveTo>
                    <a:pt x="6316980" y="0"/>
                  </a:moveTo>
                  <a:lnTo>
                    <a:pt x="6316980" y="2890901"/>
                  </a:lnTo>
                </a:path>
                <a:path w="8547735" h="2985135">
                  <a:moveTo>
                    <a:pt x="7395972" y="0"/>
                  </a:moveTo>
                  <a:lnTo>
                    <a:pt x="7395972" y="2890901"/>
                  </a:lnTo>
                </a:path>
                <a:path w="8547735" h="2985135">
                  <a:moveTo>
                    <a:pt x="0" y="303275"/>
                  </a:moveTo>
                  <a:lnTo>
                    <a:pt x="8547608" y="303275"/>
                  </a:lnTo>
                </a:path>
                <a:path w="8547735" h="2985135">
                  <a:moveTo>
                    <a:pt x="0" y="600456"/>
                  </a:moveTo>
                  <a:lnTo>
                    <a:pt x="8547608" y="600456"/>
                  </a:lnTo>
                </a:path>
                <a:path w="8547735" h="2985135">
                  <a:moveTo>
                    <a:pt x="0" y="897636"/>
                  </a:moveTo>
                  <a:lnTo>
                    <a:pt x="8547608" y="897636"/>
                  </a:lnTo>
                </a:path>
                <a:path w="8547735" h="2985135">
                  <a:moveTo>
                    <a:pt x="0" y="1194816"/>
                  </a:moveTo>
                  <a:lnTo>
                    <a:pt x="8547608" y="1194816"/>
                  </a:lnTo>
                </a:path>
                <a:path w="8547735" h="2985135">
                  <a:moveTo>
                    <a:pt x="0" y="1491996"/>
                  </a:moveTo>
                  <a:lnTo>
                    <a:pt x="8547608" y="1491996"/>
                  </a:lnTo>
                </a:path>
                <a:path w="8547735" h="2985135">
                  <a:moveTo>
                    <a:pt x="0" y="1789176"/>
                  </a:moveTo>
                  <a:lnTo>
                    <a:pt x="8547608" y="1789176"/>
                  </a:lnTo>
                </a:path>
                <a:path w="8547735" h="2985135">
                  <a:moveTo>
                    <a:pt x="0" y="2086356"/>
                  </a:moveTo>
                  <a:lnTo>
                    <a:pt x="8547608" y="2086356"/>
                  </a:lnTo>
                </a:path>
                <a:path w="8547735" h="2985135">
                  <a:moveTo>
                    <a:pt x="0" y="2383536"/>
                  </a:moveTo>
                  <a:lnTo>
                    <a:pt x="8547608" y="2383536"/>
                  </a:lnTo>
                </a:path>
                <a:path w="8547735" h="2985135">
                  <a:moveTo>
                    <a:pt x="0" y="2680716"/>
                  </a:moveTo>
                  <a:lnTo>
                    <a:pt x="8547608" y="2680716"/>
                  </a:lnTo>
                </a:path>
                <a:path w="8547735" h="2985135">
                  <a:moveTo>
                    <a:pt x="6096" y="0"/>
                  </a:moveTo>
                  <a:lnTo>
                    <a:pt x="6096" y="2985135"/>
                  </a:lnTo>
                </a:path>
                <a:path w="8547735" h="2985135">
                  <a:moveTo>
                    <a:pt x="8540496" y="0"/>
                  </a:moveTo>
                  <a:lnTo>
                    <a:pt x="8540496" y="2985135"/>
                  </a:lnTo>
                </a:path>
                <a:path w="8547735" h="2985135">
                  <a:moveTo>
                    <a:pt x="0" y="2977896"/>
                  </a:moveTo>
                  <a:lnTo>
                    <a:pt x="12954" y="2977896"/>
                  </a:lnTo>
                </a:path>
                <a:path w="8547735" h="2985135">
                  <a:moveTo>
                    <a:pt x="8534654" y="2977896"/>
                  </a:moveTo>
                  <a:lnTo>
                    <a:pt x="8547608" y="29778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426" y="6085204"/>
              <a:ext cx="8521700" cy="1097915"/>
            </a:xfrm>
            <a:custGeom>
              <a:avLst/>
              <a:gdLst/>
              <a:ahLst/>
              <a:cxnLst/>
              <a:rect l="l" t="t" r="r" b="b"/>
              <a:pathLst>
                <a:path w="8521700" h="1097915">
                  <a:moveTo>
                    <a:pt x="1760931" y="0"/>
                  </a:moveTo>
                  <a:lnTo>
                    <a:pt x="704126" y="0"/>
                  </a:lnTo>
                  <a:lnTo>
                    <a:pt x="0" y="0"/>
                  </a:lnTo>
                  <a:lnTo>
                    <a:pt x="0" y="418465"/>
                  </a:lnTo>
                  <a:lnTo>
                    <a:pt x="0" y="836930"/>
                  </a:lnTo>
                  <a:lnTo>
                    <a:pt x="0" y="1097915"/>
                  </a:lnTo>
                  <a:lnTo>
                    <a:pt x="704088" y="1097915"/>
                  </a:lnTo>
                  <a:lnTo>
                    <a:pt x="1760931" y="1097915"/>
                  </a:lnTo>
                  <a:lnTo>
                    <a:pt x="1760931" y="836930"/>
                  </a:lnTo>
                  <a:lnTo>
                    <a:pt x="1760931" y="418465"/>
                  </a:lnTo>
                  <a:lnTo>
                    <a:pt x="1760931" y="0"/>
                  </a:lnTo>
                  <a:close/>
                </a:path>
                <a:path w="8521700" h="1097915">
                  <a:moveTo>
                    <a:pt x="3432581" y="0"/>
                  </a:moveTo>
                  <a:lnTo>
                    <a:pt x="2443264" y="0"/>
                  </a:lnTo>
                  <a:lnTo>
                    <a:pt x="1760982" y="0"/>
                  </a:lnTo>
                  <a:lnTo>
                    <a:pt x="1760982" y="418465"/>
                  </a:lnTo>
                  <a:lnTo>
                    <a:pt x="1760982" y="836930"/>
                  </a:lnTo>
                  <a:lnTo>
                    <a:pt x="1760982" y="1097915"/>
                  </a:lnTo>
                  <a:lnTo>
                    <a:pt x="2443226" y="1097915"/>
                  </a:lnTo>
                  <a:lnTo>
                    <a:pt x="3432581" y="1097915"/>
                  </a:lnTo>
                  <a:lnTo>
                    <a:pt x="3432581" y="836930"/>
                  </a:lnTo>
                  <a:lnTo>
                    <a:pt x="3432581" y="418465"/>
                  </a:lnTo>
                  <a:lnTo>
                    <a:pt x="3432581" y="0"/>
                  </a:lnTo>
                  <a:close/>
                </a:path>
                <a:path w="8521700" h="1097915">
                  <a:moveTo>
                    <a:pt x="6319977" y="0"/>
                  </a:moveTo>
                  <a:lnTo>
                    <a:pt x="5316728" y="0"/>
                  </a:lnTo>
                  <a:lnTo>
                    <a:pt x="4193070" y="0"/>
                  </a:lnTo>
                  <a:lnTo>
                    <a:pt x="3432683" y="0"/>
                  </a:lnTo>
                  <a:lnTo>
                    <a:pt x="3432683" y="418465"/>
                  </a:lnTo>
                  <a:lnTo>
                    <a:pt x="3432683" y="836930"/>
                  </a:lnTo>
                  <a:lnTo>
                    <a:pt x="3432683" y="1097915"/>
                  </a:lnTo>
                  <a:lnTo>
                    <a:pt x="4193032" y="1097915"/>
                  </a:lnTo>
                  <a:lnTo>
                    <a:pt x="5316728" y="1097915"/>
                  </a:lnTo>
                  <a:lnTo>
                    <a:pt x="6319977" y="1097915"/>
                  </a:lnTo>
                  <a:lnTo>
                    <a:pt x="6319977" y="836930"/>
                  </a:lnTo>
                  <a:lnTo>
                    <a:pt x="6319977" y="418465"/>
                  </a:lnTo>
                  <a:lnTo>
                    <a:pt x="6319977" y="0"/>
                  </a:lnTo>
                  <a:close/>
                </a:path>
                <a:path w="8521700" h="1097915">
                  <a:moveTo>
                    <a:pt x="8521700" y="0"/>
                  </a:moveTo>
                  <a:lnTo>
                    <a:pt x="7460932" y="0"/>
                  </a:lnTo>
                  <a:lnTo>
                    <a:pt x="6320028" y="0"/>
                  </a:lnTo>
                  <a:lnTo>
                    <a:pt x="6320028" y="418465"/>
                  </a:lnTo>
                  <a:lnTo>
                    <a:pt x="6320028" y="836930"/>
                  </a:lnTo>
                  <a:lnTo>
                    <a:pt x="6320028" y="1097915"/>
                  </a:lnTo>
                  <a:lnTo>
                    <a:pt x="7460869" y="1097915"/>
                  </a:lnTo>
                  <a:lnTo>
                    <a:pt x="8521700" y="1097915"/>
                  </a:lnTo>
                  <a:lnTo>
                    <a:pt x="8521700" y="836930"/>
                  </a:lnTo>
                  <a:lnTo>
                    <a:pt x="8521700" y="418465"/>
                  </a:lnTo>
                  <a:lnTo>
                    <a:pt x="85217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7951" y="3418458"/>
            <a:ext cx="481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Event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0774" y="3418458"/>
            <a:ext cx="614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Gender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0517" y="3418458"/>
            <a:ext cx="3328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5325" algn="l"/>
                <a:tab pos="1729739" algn="l"/>
                <a:tab pos="2501265" algn="l"/>
              </a:tabLst>
            </a:pPr>
            <a:r>
              <a:rPr sz="1400" spc="-25" dirty="0">
                <a:latin typeface="Book Antiqua"/>
                <a:cs typeface="Book Antiqua"/>
              </a:rPr>
              <a:t>Age</a:t>
            </a:r>
            <a:r>
              <a:rPr sz="1400" dirty="0">
                <a:latin typeface="Book Antiqua"/>
                <a:cs typeface="Book Antiqua"/>
              </a:rPr>
              <a:t>	</a:t>
            </a:r>
            <a:r>
              <a:rPr sz="1400" spc="-10" dirty="0">
                <a:latin typeface="Book Antiqua"/>
                <a:cs typeface="Book Antiqua"/>
              </a:rPr>
              <a:t>Distance</a:t>
            </a:r>
            <a:r>
              <a:rPr sz="1400" dirty="0">
                <a:latin typeface="Book Antiqua"/>
                <a:cs typeface="Book Antiqua"/>
              </a:rPr>
              <a:t>	</a:t>
            </a:r>
            <a:r>
              <a:rPr sz="1400" spc="-20" dirty="0">
                <a:latin typeface="Book Antiqua"/>
                <a:cs typeface="Book Antiqua"/>
              </a:rPr>
              <a:t>Total</a:t>
            </a:r>
            <a:r>
              <a:rPr sz="1400" dirty="0">
                <a:latin typeface="Book Antiqua"/>
                <a:cs typeface="Book Antiqua"/>
              </a:rPr>
              <a:t>	Start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0" dirty="0">
                <a:latin typeface="Book Antiqua"/>
                <a:cs typeface="Book Antiqua"/>
              </a:rPr>
              <a:t>Time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327" y="3418458"/>
            <a:ext cx="772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1st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2136" y="3418458"/>
            <a:ext cx="876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50%</a:t>
            </a:r>
            <a:r>
              <a:rPr sz="1400" spc="-60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2121" y="3418458"/>
            <a:ext cx="878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Last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136" y="3710177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1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5929" y="3710177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Book Antiqua"/>
                <a:cs typeface="Book Antiqua"/>
              </a:rPr>
              <a:t>Boys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3301" y="3716273"/>
            <a:ext cx="3926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Book Antiqua"/>
                <a:cs typeface="Book Antiqua"/>
              </a:rPr>
              <a:t>1</a:t>
            </a:r>
            <a:r>
              <a:rPr lang="en-US" sz="900" spc="-20" dirty="0">
                <a:latin typeface="Book Antiqua"/>
                <a:cs typeface="Book Antiqua"/>
              </a:rPr>
              <a:t>3+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2378" y="3710177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Book Antiqua"/>
                <a:cs typeface="Book Antiqua"/>
              </a:rPr>
              <a:t>5K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2365" y="3710177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11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6934" y="3710177"/>
            <a:ext cx="68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9:00</a:t>
            </a:r>
            <a:r>
              <a:rPr sz="1400" spc="-7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3286" y="3710177"/>
            <a:ext cx="645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9:57AM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3953" y="371017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10:15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5461" y="371017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10:45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1136" y="4007357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2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882" y="4007357"/>
            <a:ext cx="410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2064" y="4016213"/>
            <a:ext cx="2863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Book Antiqua"/>
                <a:cs typeface="Book Antiqua"/>
              </a:rPr>
              <a:t>1</a:t>
            </a:r>
            <a:r>
              <a:rPr lang="en-US" sz="900" spc="-10" dirty="0">
                <a:latin typeface="Book Antiqua"/>
                <a:cs typeface="Book Antiqua"/>
              </a:rPr>
              <a:t>3+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2378" y="4007357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Book Antiqua"/>
                <a:cs typeface="Book Antiqua"/>
              </a:rPr>
              <a:t>5K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52365" y="4007357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14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6934" y="4007357"/>
            <a:ext cx="68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9:02</a:t>
            </a:r>
            <a:r>
              <a:rPr sz="1400" spc="-7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0803" y="400735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10:03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43953" y="400735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10:22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5461" y="400735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10:50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1136" y="4304538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3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5929" y="4304538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0" dirty="0">
                <a:latin typeface="Book Antiqua"/>
                <a:cs typeface="Book Antiqua"/>
              </a:rPr>
              <a:t>Boy</a:t>
            </a:r>
            <a:r>
              <a:rPr sz="1400" spc="-20" dirty="0">
                <a:latin typeface="Book Antiqua"/>
                <a:cs typeface="Book Antiqua"/>
              </a:rPr>
              <a:t>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29077" y="4310634"/>
            <a:ext cx="5308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33901" y="4304538"/>
            <a:ext cx="4998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2.5 K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52365" y="4304538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19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85409" y="4304538"/>
            <a:ext cx="6832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</a:t>
            </a:r>
            <a:r>
              <a:rPr lang="en-US" sz="1400" dirty="0">
                <a:latin typeface="Book Antiqua"/>
                <a:cs typeface="Book Antiqua"/>
              </a:rPr>
              <a:t>7</a:t>
            </a:r>
            <a:r>
              <a:rPr sz="1400" spc="-5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69278" y="4304538"/>
            <a:ext cx="772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65" dirty="0">
                <a:latin typeface="Book Antiqua"/>
                <a:cs typeface="Book Antiqua"/>
              </a:rPr>
              <a:t> 9:40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43953" y="4304538"/>
            <a:ext cx="772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lang="en-US" sz="1400" spc="-65" dirty="0">
                <a:latin typeface="Book Antiqua"/>
                <a:cs typeface="Book Antiqua"/>
              </a:rPr>
              <a:t>9:55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97296" y="4304538"/>
            <a:ext cx="78680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65" dirty="0">
                <a:latin typeface="Book Antiqua"/>
                <a:cs typeface="Book Antiqua"/>
              </a:rPr>
              <a:t>10:07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1136" y="460171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Book Antiqua"/>
                <a:cs typeface="Book Antiqua"/>
              </a:rPr>
              <a:t>4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22882" y="4601717"/>
            <a:ext cx="410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29077" y="4607814"/>
            <a:ext cx="5308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33902" y="4601717"/>
            <a:ext cx="3896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2.5</a:t>
            </a:r>
            <a:r>
              <a:rPr sz="1400" spc="-25" dirty="0">
                <a:latin typeface="Book Antiqua"/>
                <a:cs typeface="Book Antiqua"/>
              </a:rPr>
              <a:t>K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52365" y="4601717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12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6934" y="4601717"/>
            <a:ext cx="6832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9:0</a:t>
            </a:r>
            <a:r>
              <a:rPr lang="en-US" sz="1400" dirty="0">
                <a:latin typeface="Book Antiqua"/>
                <a:cs typeface="Book Antiqua"/>
              </a:rPr>
              <a:t>9</a:t>
            </a:r>
            <a:r>
              <a:rPr sz="1400" spc="-5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70803" y="460171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0" dirty="0">
                <a:latin typeface="Book Antiqua"/>
                <a:cs typeface="Book Antiqua"/>
              </a:rPr>
              <a:t> 9:43</a:t>
            </a:r>
            <a:r>
              <a:rPr sz="1400" spc="-6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43953" y="460171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5" dirty="0">
                <a:latin typeface="Book Antiqua"/>
                <a:cs typeface="Book Antiqua"/>
              </a:rPr>
              <a:t> 9:57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00033" y="4601717"/>
            <a:ext cx="759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0</a:t>
            </a:r>
            <a:r>
              <a:rPr sz="1400" dirty="0">
                <a:latin typeface="Book Antiqua"/>
                <a:cs typeface="Book Antiqua"/>
              </a:rPr>
              <a:t>:0</a:t>
            </a:r>
            <a:r>
              <a:rPr lang="en-US" sz="1400" dirty="0">
                <a:latin typeface="Book Antiqua"/>
                <a:cs typeface="Book Antiqua"/>
              </a:rPr>
              <a:t>9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25929" y="5499607"/>
            <a:ext cx="6591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ook Antiqua"/>
              <a:cs typeface="Book Antiqu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47950" y="5499607"/>
            <a:ext cx="2952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ook Antiqua"/>
              <a:cs typeface="Book Antiqu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66846" y="5493511"/>
            <a:ext cx="378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52365" y="5493511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85409" y="5493511"/>
            <a:ext cx="685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69278" y="5493511"/>
            <a:ext cx="77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48525" y="5493511"/>
            <a:ext cx="7645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93938" y="5493511"/>
            <a:ext cx="77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1136" y="5584086"/>
            <a:ext cx="2962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0" dirty="0">
                <a:latin typeface="Book Antiqua"/>
                <a:cs typeface="Book Antiqua"/>
              </a:rPr>
              <a:t>5/7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35582" y="5654557"/>
            <a:ext cx="406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Boys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83646" y="5770539"/>
            <a:ext cx="5302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lang="en-US" sz="900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22192" y="5724366"/>
            <a:ext cx="754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Book Antiqua"/>
                <a:cs typeface="Book Antiqua"/>
              </a:rPr>
              <a:t>750/1.5K</a:t>
            </a:r>
            <a:r>
              <a:rPr sz="1100" spc="-65" dirty="0">
                <a:latin typeface="Book Antiqua"/>
                <a:cs typeface="Book Antiqua"/>
              </a:rPr>
              <a:t> </a:t>
            </a:r>
            <a:r>
              <a:rPr sz="1100" spc="-50" dirty="0">
                <a:latin typeface="Book Antiqua"/>
                <a:cs typeface="Book Antiqua"/>
              </a:rPr>
              <a:t>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29378" y="5714476"/>
            <a:ext cx="3416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28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75960" y="5682550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12:30</a:t>
            </a:r>
            <a:r>
              <a:rPr sz="1400" spc="-4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85077" y="5712333"/>
            <a:ext cx="940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ook Antiqua"/>
                <a:cs typeface="Book Antiqua"/>
              </a:rPr>
              <a:t>12:39/12:50</a:t>
            </a:r>
            <a:r>
              <a:rPr sz="1050" spc="10" dirty="0">
                <a:latin typeface="Book Antiqua"/>
                <a:cs typeface="Book Antiqua"/>
              </a:rPr>
              <a:t> </a:t>
            </a:r>
            <a:r>
              <a:rPr sz="1050" spc="-25" dirty="0">
                <a:latin typeface="Book Antiqua"/>
                <a:cs typeface="Book Antiqua"/>
              </a:rPr>
              <a:t>PM</a:t>
            </a:r>
            <a:endParaRPr sz="1050" dirty="0">
              <a:latin typeface="Book Antiqua"/>
              <a:cs typeface="Book Antiqu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40066" y="5698220"/>
            <a:ext cx="9512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Book Antiqua"/>
                <a:cs typeface="Book Antiqua"/>
              </a:rPr>
              <a:t>12:45/12:55PM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46043" y="5724366"/>
            <a:ext cx="8724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Book Antiqua"/>
                <a:cs typeface="Book Antiqua"/>
              </a:rPr>
              <a:t>12:55-1:</a:t>
            </a:r>
            <a:r>
              <a:rPr lang="en-US" sz="1100" spc="-10" dirty="0">
                <a:latin typeface="Book Antiqua"/>
                <a:cs typeface="Book Antiqua"/>
              </a:rPr>
              <a:t>08</a:t>
            </a:r>
            <a:r>
              <a:rPr sz="1100" spc="-25" dirty="0">
                <a:latin typeface="Book Antiqua"/>
                <a:cs typeface="Book Antiqua"/>
              </a:rPr>
              <a:t> </a:t>
            </a:r>
            <a:r>
              <a:rPr sz="1100" spc="-3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34911" y="5996084"/>
            <a:ext cx="3487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6/8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743837" y="5996084"/>
            <a:ext cx="398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683646" y="6051525"/>
            <a:ext cx="5175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27463" y="5990633"/>
            <a:ext cx="672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Book Antiqua"/>
                <a:cs typeface="Book Antiqua"/>
              </a:rPr>
              <a:t>750/1.5K</a:t>
            </a:r>
            <a:r>
              <a:rPr sz="1000" spc="-40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m</a:t>
            </a:r>
            <a:endParaRPr sz="1000" dirty="0">
              <a:latin typeface="Book Antiqua"/>
              <a:cs typeface="Book Antiqu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65065" y="5958853"/>
            <a:ext cx="193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40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60009" y="5978230"/>
            <a:ext cx="734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12:32</a:t>
            </a:r>
            <a:r>
              <a:rPr sz="1400" spc="-2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65709" y="5961427"/>
            <a:ext cx="9791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Book Antiqua"/>
                <a:cs typeface="Book Antiqua"/>
              </a:rPr>
              <a:t>12:41/12:52</a:t>
            </a:r>
            <a:r>
              <a:rPr sz="1100" spc="-20" dirty="0">
                <a:latin typeface="Book Antiqua"/>
                <a:cs typeface="Book Antiqua"/>
              </a:rPr>
              <a:t> </a:t>
            </a:r>
            <a:r>
              <a:rPr sz="1100" spc="-3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238173" y="5968303"/>
            <a:ext cx="79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Book Antiqua"/>
                <a:cs typeface="Book Antiqua"/>
              </a:rPr>
              <a:t>12:48/1</a:t>
            </a:r>
            <a:r>
              <a:rPr sz="1200" spc="-15" dirty="0">
                <a:latin typeface="Book Antiqua"/>
                <a:cs typeface="Book Antiqua"/>
              </a:rPr>
              <a:t> </a:t>
            </a:r>
            <a:r>
              <a:rPr sz="1200" spc="-25" dirty="0">
                <a:latin typeface="Book Antiqua"/>
                <a:cs typeface="Book Antiqua"/>
              </a:rPr>
              <a:t>PM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34057" y="6001089"/>
            <a:ext cx="9093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Book Antiqua"/>
                <a:cs typeface="Book Antiqua"/>
              </a:rPr>
              <a:t>12:5</a:t>
            </a:r>
            <a:r>
              <a:rPr lang="en-US" sz="1100" dirty="0">
                <a:latin typeface="Book Antiqua"/>
                <a:cs typeface="Book Antiqua"/>
              </a:rPr>
              <a:t>7</a:t>
            </a:r>
            <a:r>
              <a:rPr sz="1100" dirty="0">
                <a:latin typeface="Book Antiqua"/>
                <a:cs typeface="Book Antiqua"/>
              </a:rPr>
              <a:t>/1:10</a:t>
            </a:r>
            <a:r>
              <a:rPr sz="1100" spc="-20" dirty="0">
                <a:latin typeface="Book Antiqua"/>
                <a:cs typeface="Book Antiqua"/>
              </a:rPr>
              <a:t> </a:t>
            </a:r>
            <a:r>
              <a:rPr sz="1100" spc="-3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34551" y="6377382"/>
            <a:ext cx="3487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5/7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43837" y="6318204"/>
            <a:ext cx="117856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53769" algn="l"/>
              </a:tabLst>
            </a:pPr>
            <a:r>
              <a:rPr sz="1000" dirty="0">
                <a:latin typeface="Book Antiqua"/>
                <a:cs typeface="Book Antiqua"/>
              </a:rPr>
              <a:t>B</a:t>
            </a:r>
            <a:r>
              <a:rPr sz="1400" dirty="0">
                <a:latin typeface="Book Antiqua"/>
                <a:cs typeface="Book Antiqua"/>
              </a:rPr>
              <a:t>oys</a:t>
            </a:r>
            <a:r>
              <a:rPr sz="1000" dirty="0">
                <a:latin typeface="Book Antiqua"/>
                <a:cs typeface="Book Antiqua"/>
              </a:rPr>
              <a:t>	</a:t>
            </a:r>
            <a:r>
              <a:rPr sz="1400" spc="-15" baseline="6172" dirty="0">
                <a:latin typeface="Book Antiqua"/>
                <a:cs typeface="Book Antiqua"/>
              </a:rPr>
              <a:t>9-</a:t>
            </a:r>
            <a:r>
              <a:rPr sz="1400" spc="-37" baseline="6172" dirty="0">
                <a:latin typeface="Book Antiqua"/>
                <a:cs typeface="Book Antiqua"/>
              </a:rPr>
              <a:t>12</a:t>
            </a:r>
            <a:endParaRPr sz="1400" baseline="6172" dirty="0">
              <a:latin typeface="Book Antiqua"/>
              <a:cs typeface="Book Antiqu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347297" y="6351762"/>
            <a:ext cx="673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Book Antiqua"/>
                <a:cs typeface="Book Antiqua"/>
              </a:rPr>
              <a:t>750/1.5K</a:t>
            </a:r>
            <a:r>
              <a:rPr sz="1000" spc="15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m</a:t>
            </a:r>
            <a:endParaRPr sz="1000" dirty="0">
              <a:latin typeface="Book Antiqua"/>
              <a:cs typeface="Book Antiqu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52365" y="6326937"/>
            <a:ext cx="193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14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57809" y="6317027"/>
            <a:ext cx="7340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12:3</a:t>
            </a:r>
            <a:r>
              <a:rPr lang="en-US" sz="1400" dirty="0">
                <a:latin typeface="Book Antiqua"/>
                <a:cs typeface="Book Antiqua"/>
              </a:rPr>
              <a:t>4</a:t>
            </a:r>
            <a:r>
              <a:rPr sz="1400" spc="-2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069876" y="6299326"/>
            <a:ext cx="9359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Book Antiqua"/>
                <a:cs typeface="Book Antiqua"/>
              </a:rPr>
              <a:t>12:45/12:57</a:t>
            </a:r>
            <a:r>
              <a:rPr sz="1050" spc="-45" dirty="0">
                <a:latin typeface="Book Antiqua"/>
                <a:cs typeface="Book Antiqua"/>
              </a:rPr>
              <a:t> </a:t>
            </a:r>
            <a:r>
              <a:rPr sz="1050" spc="-25" dirty="0">
                <a:latin typeface="Book Antiqua"/>
                <a:cs typeface="Book Antiqua"/>
              </a:rPr>
              <a:t>PM</a:t>
            </a:r>
            <a:endParaRPr sz="1050" dirty="0">
              <a:latin typeface="Book Antiqua"/>
              <a:cs typeface="Book Antiqu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73785" y="6309255"/>
            <a:ext cx="90931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Book Antiqua"/>
                <a:cs typeface="Book Antiqua"/>
              </a:rPr>
              <a:t>12:55/1:05</a:t>
            </a:r>
            <a:r>
              <a:rPr sz="1100" spc="-35" dirty="0">
                <a:latin typeface="Book Antiqua"/>
                <a:cs typeface="Book Antiqua"/>
              </a:rPr>
              <a:t> </a:t>
            </a:r>
            <a:r>
              <a:rPr sz="1100" spc="-2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82558" y="6316438"/>
            <a:ext cx="8769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Book Antiqua"/>
                <a:cs typeface="Book Antiqua"/>
              </a:rPr>
              <a:t>1:</a:t>
            </a:r>
            <a:r>
              <a:rPr lang="en-US" sz="1100" spc="-10" dirty="0">
                <a:latin typeface="Book Antiqua"/>
                <a:cs typeface="Book Antiqua"/>
              </a:rPr>
              <a:t>05/</a:t>
            </a:r>
            <a:r>
              <a:rPr sz="1100" dirty="0">
                <a:latin typeface="Book Antiqua"/>
                <a:cs typeface="Book Antiqua"/>
              </a:rPr>
              <a:t>1:20 </a:t>
            </a:r>
            <a:r>
              <a:rPr sz="1100" spc="-2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052573" y="6925157"/>
            <a:ext cx="4197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Total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19346" y="6924547"/>
            <a:ext cx="4197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176</a:t>
            </a:r>
            <a:endParaRPr sz="1400" dirty="0">
              <a:latin typeface="Book Antiqua"/>
              <a:cs typeface="Book Antiqua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27" y="2430779"/>
            <a:ext cx="8593836" cy="775715"/>
          </a:xfrm>
          <a:prstGeom prst="rect">
            <a:avLst/>
          </a:prstGeom>
        </p:spPr>
      </p:pic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1722882" y="2436368"/>
            <a:ext cx="6464300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202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6</a:t>
            </a:r>
            <a:r>
              <a:rPr sz="2000" b="1" spc="-6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Montclair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</a:t>
            </a:r>
            <a:r>
              <a:rPr sz="2000" b="1" spc="-5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Festival</a:t>
            </a:r>
            <a:endParaRPr sz="2000" dirty="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ctual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Timeline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&amp;</a:t>
            </a:r>
            <a:r>
              <a:rPr sz="2000" b="1" spc="-3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Number</a:t>
            </a:r>
            <a:r>
              <a:rPr sz="2000" b="1" spc="-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z="2000" b="1" spc="-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Swimmer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s</a:t>
            </a:r>
            <a:r>
              <a:rPr sz="2000" b="1" spc="-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on</a:t>
            </a:r>
            <a:r>
              <a:rPr sz="2000" b="1" spc="-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course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993758" y="6976973"/>
            <a:ext cx="89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7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871915F-AB38-A64C-E58B-E0EC007D5FDE}"/>
              </a:ext>
            </a:extLst>
          </p:cNvPr>
          <p:cNvSpPr txBox="1"/>
          <p:nvPr/>
        </p:nvSpPr>
        <p:spPr>
          <a:xfrm>
            <a:off x="853249" y="6579317"/>
            <a:ext cx="8351901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6/8            Girls             </a:t>
            </a:r>
            <a:r>
              <a:rPr lang="en-US" sz="1050" dirty="0">
                <a:latin typeface="Book Antiqua"/>
                <a:cs typeface="Book Antiqua"/>
              </a:rPr>
              <a:t>9-12 </a:t>
            </a:r>
            <a:r>
              <a:rPr lang="en-US" sz="1400" dirty="0">
                <a:latin typeface="Book Antiqua"/>
                <a:cs typeface="Book Antiqua"/>
              </a:rPr>
              <a:t>        </a:t>
            </a:r>
            <a:r>
              <a:rPr lang="en-US" sz="1050" dirty="0">
                <a:latin typeface="Book Antiqua"/>
                <a:cs typeface="Book Antiqua"/>
              </a:rPr>
              <a:t>750/1.5K                  </a:t>
            </a:r>
            <a:r>
              <a:rPr lang="en-US" sz="1400" dirty="0">
                <a:latin typeface="Book Antiqua"/>
                <a:cs typeface="Book Antiqua"/>
              </a:rPr>
              <a:t>38           12:36 PM    </a:t>
            </a:r>
            <a:r>
              <a:rPr lang="en-US" sz="1100" dirty="0">
                <a:latin typeface="Book Antiqua"/>
                <a:cs typeface="Book Antiqua"/>
              </a:rPr>
              <a:t>12:47/12:59</a:t>
            </a:r>
            <a:r>
              <a:rPr lang="en-US" sz="1100" spc="-45" dirty="0">
                <a:latin typeface="Book Antiqua"/>
                <a:cs typeface="Book Antiqua"/>
              </a:rPr>
              <a:t> </a:t>
            </a:r>
            <a:r>
              <a:rPr lang="en-US" sz="1100" spc="-25" dirty="0">
                <a:latin typeface="Book Antiqua"/>
                <a:cs typeface="Book Antiqua"/>
              </a:rPr>
              <a:t>PM     </a:t>
            </a:r>
            <a:r>
              <a:rPr lang="en-US" sz="1100" dirty="0">
                <a:latin typeface="Book Antiqua"/>
                <a:cs typeface="Book Antiqua"/>
              </a:rPr>
              <a:t>1:00/1:15</a:t>
            </a:r>
            <a:r>
              <a:rPr lang="en-US" sz="1100" spc="-45" dirty="0">
                <a:latin typeface="Book Antiqua"/>
                <a:cs typeface="Book Antiqua"/>
              </a:rPr>
              <a:t> </a:t>
            </a:r>
            <a:r>
              <a:rPr lang="en-US" sz="1100" spc="-25" dirty="0">
                <a:latin typeface="Book Antiqua"/>
                <a:cs typeface="Book Antiqua"/>
              </a:rPr>
              <a:t>PM          </a:t>
            </a:r>
            <a:r>
              <a:rPr lang="en-US" sz="1050" dirty="0">
                <a:latin typeface="Book Antiqua"/>
                <a:cs typeface="Book Antiqua"/>
              </a:rPr>
              <a:t>1:07/1:22</a:t>
            </a:r>
            <a:r>
              <a:rPr lang="en-US" sz="1050" spc="-45" dirty="0">
                <a:latin typeface="Book Antiqua"/>
                <a:cs typeface="Book Antiqua"/>
              </a:rPr>
              <a:t> </a:t>
            </a:r>
            <a:r>
              <a:rPr lang="en-US" sz="1100" spc="-25" dirty="0">
                <a:latin typeface="Book Antiqua"/>
                <a:cs typeface="Book Antiqua"/>
              </a:rPr>
              <a:t>PM</a:t>
            </a:r>
            <a:endParaRPr lang="en-US" sz="11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376" y="2127504"/>
            <a:ext cx="8551164" cy="10271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0975" y="2016812"/>
            <a:ext cx="6617334" cy="744894"/>
          </a:xfrm>
          <a:prstGeom prst="rect">
            <a:avLst/>
          </a:prstGeom>
        </p:spPr>
        <p:txBody>
          <a:bodyPr vert="horz" wrap="square" lIns="0" tIns="128090" rIns="0" bIns="0" rtlCol="0">
            <a:spAutoFit/>
          </a:bodyPr>
          <a:lstStyle/>
          <a:p>
            <a:pPr marL="18484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202</a:t>
            </a:r>
            <a:r>
              <a:rPr lang="en-US" sz="2000" b="1" dirty="0">
                <a:solidFill>
                  <a:srgbClr val="000000"/>
                </a:solidFill>
              </a:rPr>
              <a:t>6</a:t>
            </a:r>
            <a:r>
              <a:rPr sz="2000" b="1" spc="-6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Montclair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</a:t>
            </a:r>
            <a:r>
              <a:rPr sz="2000" b="1" spc="-5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Festival</a:t>
            </a:r>
            <a:b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Anticipated timeline</a:t>
            </a:r>
            <a:endParaRPr sz="2000" dirty="0">
              <a:latin typeface="Book Antiqua"/>
              <a:cs typeface="Book Antiqu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49050"/>
              </p:ext>
            </p:extLst>
          </p:nvPr>
        </p:nvGraphicFramePr>
        <p:xfrm>
          <a:off x="746125" y="2803525"/>
          <a:ext cx="8453753" cy="395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Ratios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Ratios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Time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Water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FR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MED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Time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Water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FR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MED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9:00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1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1.63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.37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90" dirty="0">
                          <a:latin typeface="Book Antiqua"/>
                          <a:cs typeface="Book Antiqua"/>
                        </a:rPr>
                        <a:t>P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12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0.67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9:10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215"/>
                        </a:spcBef>
                      </a:pPr>
                      <a:r>
                        <a:rPr lang="en-US" sz="1600" spc="-25" dirty="0">
                          <a:latin typeface="Arial"/>
                          <a:cs typeface="Arial"/>
                        </a:rPr>
                        <a:t>57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7.125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2:40</a:t>
                      </a:r>
                      <a:r>
                        <a:rPr sz="1600" spc="-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P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50" dirty="0">
                          <a:latin typeface="Book Antiqua"/>
                          <a:cs typeface="Book Antiqua"/>
                        </a:rPr>
                        <a:t>37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75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2.06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4.625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09:20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57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7.125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12: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5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1.94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4.375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9:30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57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7.125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:00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0.83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1.875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9:40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50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2.77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6.25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1:10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9:50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46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2.55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5.75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:00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PM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spc="-20" dirty="0">
                          <a:latin typeface="Arial"/>
                          <a:cs typeface="Arial"/>
                        </a:rPr>
                        <a:t>0.88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spc="-20" dirty="0">
                          <a:latin typeface="Arial"/>
                          <a:cs typeface="Arial"/>
                        </a:rPr>
                        <a:t>2.0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10:00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1.28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2.875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:10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60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3.33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10:10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0.83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.875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0.55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1.25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0.28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</a:t>
                      </a:r>
                      <a:r>
                        <a:rPr sz="1600" spc="-20" dirty="0">
                          <a:latin typeface="Book Antiqua"/>
                          <a:cs typeface="Book Antiqua"/>
                        </a:rPr>
                        <a:t>6</a:t>
                      </a: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2:30 PM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10:30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4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0.22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0.5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10:40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1.67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3.75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10:50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220"/>
                        </a:spcBef>
                      </a:pPr>
                      <a:r>
                        <a:rPr lang="en-US" sz="1600" spc="-25" dirty="0"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2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376" y="6699504"/>
            <a:ext cx="8551164" cy="3505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61642" y="6731609"/>
            <a:ext cx="2550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FR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First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Responder</a:t>
            </a:r>
            <a:r>
              <a:rPr sz="1600" b="1" spc="3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6326" y="6731609"/>
            <a:ext cx="285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MED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Medical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Responder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(8)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20061"/>
            <a:ext cx="4057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b="1" spc="-25" dirty="0">
                <a:solidFill>
                  <a:srgbClr val="0000FF"/>
                </a:solidFill>
                <a:latin typeface="Book Antiqua"/>
                <a:cs typeface="Book Antiqua"/>
              </a:rPr>
              <a:t>2.</a:t>
            </a:r>
            <a:r>
              <a:rPr sz="2200" b="1" dirty="0">
                <a:solidFill>
                  <a:srgbClr val="0000FF"/>
                </a:solidFill>
                <a:latin typeface="Book Antiqua"/>
                <a:cs typeface="Book Antiqua"/>
              </a:rPr>
              <a:t>	Safety</a:t>
            </a:r>
            <a:r>
              <a:rPr sz="2200" b="1" spc="-6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Book Antiqua"/>
                <a:cs typeface="Book Antiqua"/>
              </a:rPr>
              <a:t>Communication</a:t>
            </a:r>
            <a:r>
              <a:rPr sz="22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Book Antiqua"/>
                <a:cs typeface="Book Antiqua"/>
              </a:rPr>
              <a:t>Plan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698851"/>
            <a:ext cx="7803515" cy="369442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4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 have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three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elements:</a:t>
            </a:r>
            <a:endParaRPr sz="2000" dirty="0">
              <a:latin typeface="Book Antiqua"/>
              <a:cs typeface="Book Antiqua"/>
            </a:endParaRPr>
          </a:p>
          <a:p>
            <a:pPr marL="12700" marR="385445">
              <a:lnSpc>
                <a:spcPct val="91700"/>
              </a:lnSpc>
              <a:spcBef>
                <a:spcPts val="2110"/>
              </a:spcBef>
            </a:pP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Water</a:t>
            </a:r>
            <a:r>
              <a:rPr sz="2000" spc="-40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to</a:t>
            </a:r>
            <a:r>
              <a:rPr sz="2000" spc="-25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Water</a:t>
            </a:r>
            <a:r>
              <a:rPr sz="2000" spc="-15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lifeguards,</a:t>
            </a:r>
            <a:r>
              <a:rPr sz="20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kayakers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officials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boats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equipped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ways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radios,</a:t>
            </a:r>
            <a:r>
              <a:rPr sz="2000" spc="4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allowing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efficient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immediate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Officer,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Meet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Monitor.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ts val="2300"/>
              </a:lnSpc>
              <a:spcBef>
                <a:spcPts val="1895"/>
              </a:spcBef>
            </a:pP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Water</a:t>
            </a:r>
            <a:r>
              <a:rPr sz="2000" spc="-4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to</a:t>
            </a:r>
            <a:r>
              <a:rPr sz="2000" spc="-1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Land</a:t>
            </a:r>
            <a:r>
              <a:rPr sz="2000" spc="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Same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lifeguards/paddle-boarders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whistles.</a:t>
            </a:r>
            <a:endParaRPr sz="2000" dirty="0">
              <a:latin typeface="Book Antiqua"/>
              <a:cs typeface="Book Antiqua"/>
            </a:endParaRPr>
          </a:p>
          <a:p>
            <a:pPr marL="12700" marR="734695">
              <a:lnSpc>
                <a:spcPts val="2200"/>
              </a:lnSpc>
              <a:spcBef>
                <a:spcPts val="1945"/>
              </a:spcBef>
            </a:pP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Land</a:t>
            </a:r>
            <a:r>
              <a:rPr sz="2000" spc="-2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Water</a:t>
            </a:r>
            <a:r>
              <a:rPr sz="2000" spc="-5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 Same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addition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public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address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system,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whistles.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8" name="Picture 7" descr="A group of people standing around tables&#10;&#10;AI-generated content may be incorrect.">
            <a:extLst>
              <a:ext uri="{FF2B5EF4-FFF2-40B4-BE49-F238E27FC236}">
                <a16:creationId xmlns:a16="http://schemas.microsoft.com/office/drawing/2014/main" id="{9BA1CCA3-57AD-328E-D057-F3B652E20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93831"/>
            <a:ext cx="2281428" cy="152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10330</TotalTime>
  <Words>2373</Words>
  <Application>Microsoft Office PowerPoint</Application>
  <PresentationFormat>Custom</PresentationFormat>
  <Paragraphs>375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Times New Roman</vt:lpstr>
      <vt:lpstr>Wingdings 2</vt:lpstr>
      <vt:lpstr>Office Theme</vt:lpstr>
      <vt:lpstr>2026 Montclair Swim Festival</vt:lpstr>
      <vt:lpstr> Requirements</vt:lpstr>
      <vt:lpstr>1. Monitoring Swimmers During Race</vt:lpstr>
      <vt:lpstr>1. Monitoring Swimmers During Race</vt:lpstr>
      <vt:lpstr>5K &amp; 2.5K Courses</vt:lpstr>
      <vt:lpstr>1.5K/ 750m Course</vt:lpstr>
      <vt:lpstr>2026 Montclair Swim Festival Actual Timeline &amp; Number of Swimmers on course</vt:lpstr>
      <vt:lpstr>2026 Montclair Swim Festival Anticipated timeline</vt:lpstr>
      <vt:lpstr>2. Safety Communication Plan</vt:lpstr>
      <vt:lpstr>3. Feeding Station</vt:lpstr>
      <vt:lpstr>4. Course Evacuation Plan</vt:lpstr>
      <vt:lpstr>Course Evacuation Plan</vt:lpstr>
      <vt:lpstr>5. Medical Services</vt:lpstr>
      <vt:lpstr>2026 Plan: Nearby Facilities</vt:lpstr>
      <vt:lpstr>6. Accounting For Swimmers</vt:lpstr>
      <vt:lpstr>6. Accounting For Swimmers (Continued)</vt:lpstr>
      <vt:lpstr>6. Accounting For Swimmers (Continued) 2026 Plan: Race Ticket Example</vt:lpstr>
      <vt:lpstr>7. Technical Meeting/Pre-Race Briefing</vt:lpstr>
      <vt:lpstr>7. Technical Meeting/Briefing (Continued)</vt:lpstr>
      <vt:lpstr>PowerPoint Presentation</vt:lpstr>
      <vt:lpstr>9. Water and Air Temperature</vt:lpstr>
      <vt:lpstr>9. Water and Air Temperature (Continued)</vt:lpstr>
      <vt:lpstr>9. Water and Air Temperature (Continued)</vt:lpstr>
      <vt:lpstr>9. 2025 Actual Air &amp; Water Temperature</vt:lpstr>
      <vt:lpstr>10. Water Quality</vt:lpstr>
      <vt:lpstr>10. Water Quality – Actual – Week of actual &amp; week after meet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OW Safety Plan 2019</dc:title>
  <dc:creator>BankInsight</dc:creator>
  <cp:lastModifiedBy>G H</cp:lastModifiedBy>
  <cp:revision>4</cp:revision>
  <dcterms:created xsi:type="dcterms:W3CDTF">2024-02-08T13:01:25Z</dcterms:created>
  <dcterms:modified xsi:type="dcterms:W3CDTF">2025-12-01T18:59:18Z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2024-02-08T00:00:00Z</vt:filetime>
  </property>
  <property fmtid="{D5CDD505-2E9C-101B-9397-08002B2CF9AE}" pid="5" name="Producer">
    <vt:lpwstr>Microsoft® PowerPoint® 2016</vt:lpwstr>
  </property>
</Properties>
</file>